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236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F9E6-9424-4ABE-AD6E-838DBF5DCB5A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404A1-0B87-46DA-AA1E-F48AEC6B9B1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6248400"/>
            <a:ext cx="1124712" cy="457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83471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F9E6-9424-4ABE-AD6E-838DBF5DCB5A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404A1-0B87-46DA-AA1E-F48AEC6B9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6426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F9E6-9424-4ABE-AD6E-838DBF5DCB5A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404A1-0B87-46DA-AA1E-F48AEC6B9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9453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EAB6-7680-49A7-A027-C06C655F573E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F76E-75FB-4267-AA05-6CE476A6DD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3184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EAB6-7680-49A7-A027-C06C655F573E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F76E-75FB-4267-AA05-6CE476A6DD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7471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EAB6-7680-49A7-A027-C06C655F573E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F76E-75FB-4267-AA05-6CE476A6DD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0973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EAB6-7680-49A7-A027-C06C655F573E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F76E-75FB-4267-AA05-6CE476A6DD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7613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EAB6-7680-49A7-A027-C06C655F573E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F76E-75FB-4267-AA05-6CE476A6DD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08215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EAB6-7680-49A7-A027-C06C655F573E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F76E-75FB-4267-AA05-6CE476A6DD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493638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EAB6-7680-49A7-A027-C06C655F573E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F76E-75FB-4267-AA05-6CE476A6DD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31079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EAB6-7680-49A7-A027-C06C655F573E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F76E-75FB-4267-AA05-6CE476A6DD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1105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F9E6-9424-4ABE-AD6E-838DBF5DCB5A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404A1-0B87-46DA-AA1E-F48AEC6B9B1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6248400"/>
            <a:ext cx="1124712" cy="457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33372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EAB6-7680-49A7-A027-C06C655F573E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F76E-75FB-4267-AA05-6CE476A6DD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36525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EAB6-7680-49A7-A027-C06C655F573E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F76E-75FB-4267-AA05-6CE476A6DD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22441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EAB6-7680-49A7-A027-C06C655F573E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5F76E-75FB-4267-AA05-6CE476A6DD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8584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F9E6-9424-4ABE-AD6E-838DBF5DCB5A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404A1-0B87-46DA-AA1E-F48AEC6B9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19641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F9E6-9424-4ABE-AD6E-838DBF5DCB5A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404A1-0B87-46DA-AA1E-F48AEC6B9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1053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F9E6-9424-4ABE-AD6E-838DBF5DCB5A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404A1-0B87-46DA-AA1E-F48AEC6B9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7505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F9E6-9424-4ABE-AD6E-838DBF5DCB5A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404A1-0B87-46DA-AA1E-F48AEC6B9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02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F9E6-9424-4ABE-AD6E-838DBF5DCB5A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404A1-0B87-46DA-AA1E-F48AEC6B9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56994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F9E6-9424-4ABE-AD6E-838DBF5DCB5A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404A1-0B87-46DA-AA1E-F48AEC6B9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6166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F9E6-9424-4ABE-AD6E-838DBF5DCB5A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404A1-0B87-46DA-AA1E-F48AEC6B9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6736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0F9E6-9424-4ABE-AD6E-838DBF5DCB5A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404A1-0B87-46DA-AA1E-F48AEC6B9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7271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1EAB6-7680-49A7-A027-C06C655F573E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5F76E-75FB-4267-AA05-6CE476A6DDA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6248400"/>
            <a:ext cx="1124712" cy="457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52754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2.jpe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.xml"/><Relationship Id="rId4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Possibilités novatrices pour SPC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="" xmlns:p14="http://schemas.microsoft.com/office/powerpoint/2010/main" val="2319150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Le point idéal pour la technologie novatrice</a:t>
            </a:r>
            <a:endParaRPr lang="fr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958181"/>
            <a:ext cx="5715000" cy="3810000"/>
          </a:xfrm>
        </p:spPr>
      </p:pic>
      <p:sp>
        <p:nvSpPr>
          <p:cNvPr id="5" name="Oval 4"/>
          <p:cNvSpPr/>
          <p:nvPr>
            <p:custDataLst>
              <p:tags r:id="rId3"/>
            </p:custDataLst>
          </p:nvPr>
        </p:nvSpPr>
        <p:spPr>
          <a:xfrm>
            <a:off x="2819400" y="2819400"/>
            <a:ext cx="990600" cy="1219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>
            <p:custDataLst>
              <p:tags r:id="rId4"/>
            </p:custDataLst>
          </p:nvPr>
        </p:nvCxnSpPr>
        <p:spPr>
          <a:xfrm flipV="1">
            <a:off x="3314700" y="1676400"/>
            <a:ext cx="1028700" cy="114300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4191000" y="13070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SPC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53886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Plateforme informatique intégrée (PIC)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800"/>
              </a:spcBef>
            </a:pPr>
            <a:r>
              <a:rPr lang="fr-CA" dirty="0" smtClean="0"/>
              <a:t>Faire preuve de simplicité en assurant l’efficacité et la souplesse opérationnelle extraordinaires de la virtualisation et de l’informatique en nuage.</a:t>
            </a:r>
          </a:p>
          <a:p>
            <a:pPr>
              <a:spcBef>
                <a:spcPts val="1800"/>
              </a:spcBef>
            </a:pPr>
            <a:r>
              <a:rPr lang="fr-CA" dirty="0" smtClean="0"/>
              <a:t>Les fournisseurs comprennent tous les grands fabricants :</a:t>
            </a:r>
          </a:p>
          <a:p>
            <a:pPr lvl="1">
              <a:buFont typeface="Wingdings" pitchFamily="2" charset="2"/>
              <a:buChar char="Ø"/>
            </a:pPr>
            <a:r>
              <a:rPr lang="fr-CA" dirty="0" err="1" smtClean="0"/>
              <a:t>VCE</a:t>
            </a:r>
            <a:r>
              <a:rPr lang="fr-CA" dirty="0" smtClean="0"/>
              <a:t> (</a:t>
            </a:r>
            <a:r>
              <a:rPr lang="fr-CA" dirty="0" err="1" smtClean="0"/>
              <a:t>VBLOCK</a:t>
            </a:r>
            <a:r>
              <a:rPr lang="fr-CA" dirty="0" smtClean="0"/>
              <a:t>) de Cisco, </a:t>
            </a:r>
            <a:r>
              <a:rPr lang="fr-CA" dirty="0" err="1" smtClean="0"/>
              <a:t>EMC</a:t>
            </a:r>
            <a:r>
              <a:rPr lang="fr-CA" dirty="0" smtClean="0"/>
              <a:t> et </a:t>
            </a:r>
            <a:r>
              <a:rPr lang="fr-CA" dirty="0" err="1" smtClean="0"/>
              <a:t>VMWare</a:t>
            </a:r>
            <a:endParaRPr lang="fr-CA" dirty="0" smtClean="0"/>
          </a:p>
          <a:p>
            <a:pPr lvl="1">
              <a:buFont typeface="Wingdings" pitchFamily="2" charset="2"/>
              <a:buChar char="Ø"/>
            </a:pPr>
            <a:r>
              <a:rPr lang="fr-CA" dirty="0" smtClean="0"/>
              <a:t>HP (infrastructure convergente)</a:t>
            </a:r>
          </a:p>
          <a:p>
            <a:pPr lvl="1">
              <a:buFont typeface="Wingdings" pitchFamily="2" charset="2"/>
              <a:buChar char="Ø"/>
            </a:pPr>
            <a:r>
              <a:rPr lang="fr-CA" dirty="0" smtClean="0"/>
              <a:t>IBM (</a:t>
            </a:r>
            <a:r>
              <a:rPr lang="fr-CA" dirty="0" err="1" smtClean="0"/>
              <a:t>PureFlex</a:t>
            </a:r>
            <a:r>
              <a:rPr lang="fr-CA" dirty="0" smtClean="0"/>
              <a:t>)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="" xmlns:p14="http://schemas.microsoft.com/office/powerpoint/2010/main" val="825540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Réseau redondant de disques </a:t>
            </a:r>
            <a:r>
              <a:rPr lang="fr-CA" dirty="0" err="1" smtClean="0"/>
              <a:t>SSD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fr-CA" sz="2600" dirty="0" smtClean="0"/>
              <a:t>Un réseau redondant de disques </a:t>
            </a:r>
            <a:r>
              <a:rPr lang="fr-CA" sz="2600" dirty="0" err="1" smtClean="0"/>
              <a:t>SSD</a:t>
            </a:r>
            <a:r>
              <a:rPr lang="fr-CA" sz="2600" dirty="0" smtClean="0"/>
              <a:t> fondés sur la technologie </a:t>
            </a:r>
            <a:r>
              <a:rPr lang="fr-CA" sz="2600" dirty="0" err="1" smtClean="0"/>
              <a:t>SLC</a:t>
            </a:r>
            <a:r>
              <a:rPr lang="fr-CA" sz="2600" dirty="0" smtClean="0"/>
              <a:t> (Single </a:t>
            </a:r>
            <a:r>
              <a:rPr lang="fr-CA" sz="2600" dirty="0" err="1" smtClean="0"/>
              <a:t>Level</a:t>
            </a:r>
            <a:r>
              <a:rPr lang="fr-CA" sz="2600" dirty="0" smtClean="0"/>
              <a:t> </a:t>
            </a:r>
            <a:r>
              <a:rPr lang="fr-CA" sz="2600" dirty="0" err="1" smtClean="0"/>
              <a:t>Cell</a:t>
            </a:r>
            <a:r>
              <a:rPr lang="fr-CA" sz="2600" dirty="0" smtClean="0"/>
              <a:t>) offre une meilleure protection contre les risques de perte de données, un meilleur débit de traitement et une meilleure tolérance aux pannes qu’un seul disque </a:t>
            </a:r>
            <a:r>
              <a:rPr lang="fr-CA" sz="2600" dirty="0" err="1" smtClean="0"/>
              <a:t>SSD</a:t>
            </a:r>
            <a:r>
              <a:rPr lang="fr-CA" sz="2600" dirty="0" smtClean="0"/>
              <a:t>. L’absence d’éléments mobiles réduit le temps d’accès, fait baisser la température de fonctionnement et accroît la performance entrée/sortie par rapport aux disques durs mécaniques.</a:t>
            </a:r>
          </a:p>
          <a:p>
            <a:pPr>
              <a:spcBef>
                <a:spcPts val="1200"/>
              </a:spcBef>
            </a:pPr>
            <a:r>
              <a:rPr lang="fr-CA" sz="2600" dirty="0" smtClean="0"/>
              <a:t>Exemples de fournisseurs :</a:t>
            </a:r>
          </a:p>
          <a:p>
            <a:pPr lvl="1">
              <a:buFont typeface="Wingdings" pitchFamily="2" charset="2"/>
              <a:buChar char="Ø"/>
            </a:pPr>
            <a:r>
              <a:rPr lang="fr-CA" sz="2200" dirty="0" err="1" smtClean="0"/>
              <a:t>EMC</a:t>
            </a:r>
            <a:r>
              <a:rPr lang="fr-CA" sz="2200" dirty="0" smtClean="0"/>
              <a:t> (</a:t>
            </a:r>
            <a:r>
              <a:rPr lang="fr-CA" sz="2200" dirty="0" err="1" smtClean="0"/>
              <a:t>XtremIO</a:t>
            </a:r>
            <a:r>
              <a:rPr lang="fr-CA" sz="2200" dirty="0" smtClean="0"/>
              <a:t>)</a:t>
            </a:r>
          </a:p>
          <a:p>
            <a:pPr lvl="1">
              <a:buFont typeface="Wingdings" pitchFamily="2" charset="2"/>
              <a:buChar char="Ø"/>
            </a:pPr>
            <a:r>
              <a:rPr lang="fr-CA" sz="2200" dirty="0" smtClean="0"/>
              <a:t>HP (système de stockage 3PAR P10000)</a:t>
            </a:r>
          </a:p>
          <a:p>
            <a:pPr lvl="1">
              <a:buFont typeface="Wingdings" pitchFamily="2" charset="2"/>
              <a:buChar char="Ø"/>
            </a:pPr>
            <a:r>
              <a:rPr lang="fr-CA" sz="2200" dirty="0" smtClean="0"/>
              <a:t>Stockage pur (</a:t>
            </a:r>
            <a:r>
              <a:rPr lang="fr-CA" sz="2200" dirty="0" err="1" smtClean="0"/>
              <a:t>FlashArray</a:t>
            </a:r>
            <a:r>
              <a:rPr lang="fr-CA" sz="2200" dirty="0" smtClean="0"/>
              <a:t>)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="" xmlns:p14="http://schemas.microsoft.com/office/powerpoint/2010/main" val="25638383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162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Custom Design</vt:lpstr>
      <vt:lpstr>Possibilités novatrices pour SPC</vt:lpstr>
      <vt:lpstr>Le point idéal pour la technologie novatrice</vt:lpstr>
      <vt:lpstr>Plateforme informatique intégrée (PIC)</vt:lpstr>
      <vt:lpstr>Réseau redondant de disques SSD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Potential Innovative Technology for Proof of Concept</dc:title>
  <dc:creator>hyeh</dc:creator>
  <cp:lastModifiedBy>Charissa Harms</cp:lastModifiedBy>
  <cp:revision>19</cp:revision>
  <dcterms:created xsi:type="dcterms:W3CDTF">2013-06-05T14:41:25Z</dcterms:created>
  <dcterms:modified xsi:type="dcterms:W3CDTF">2013-06-10T20:10:56Z</dcterms:modified>
</cp:coreProperties>
</file>