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  <p:sldMasterId id="2147483692" r:id="rId6"/>
    <p:sldMasterId id="2147483702" r:id="rId7"/>
    <p:sldMasterId id="2147483714" r:id="rId8"/>
    <p:sldMasterId id="2147483726" r:id="rId9"/>
    <p:sldMasterId id="2147483734" r:id="rId10"/>
    <p:sldMasterId id="2147483739" r:id="rId11"/>
  </p:sldMasterIdLst>
  <p:notesMasterIdLst>
    <p:notesMasterId r:id="rId58"/>
  </p:notesMasterIdLst>
  <p:sldIdLst>
    <p:sldId id="305" r:id="rId12"/>
    <p:sldId id="317" r:id="rId13"/>
    <p:sldId id="337" r:id="rId14"/>
    <p:sldId id="338" r:id="rId15"/>
    <p:sldId id="339" r:id="rId16"/>
    <p:sldId id="340" r:id="rId17"/>
    <p:sldId id="341" r:id="rId18"/>
    <p:sldId id="323" r:id="rId19"/>
    <p:sldId id="324" r:id="rId20"/>
    <p:sldId id="325" r:id="rId21"/>
    <p:sldId id="326" r:id="rId22"/>
    <p:sldId id="327" r:id="rId23"/>
    <p:sldId id="347" r:id="rId24"/>
    <p:sldId id="342" r:id="rId25"/>
    <p:sldId id="343" r:id="rId26"/>
    <p:sldId id="328" r:id="rId27"/>
    <p:sldId id="329" r:id="rId28"/>
    <p:sldId id="331" r:id="rId29"/>
    <p:sldId id="330" r:id="rId30"/>
    <p:sldId id="346" r:id="rId31"/>
    <p:sldId id="348" r:id="rId32"/>
    <p:sldId id="349" r:id="rId33"/>
    <p:sldId id="345" r:id="rId34"/>
    <p:sldId id="344" r:id="rId35"/>
    <p:sldId id="332" r:id="rId36"/>
    <p:sldId id="333" r:id="rId37"/>
    <p:sldId id="336" r:id="rId38"/>
    <p:sldId id="335" r:id="rId39"/>
    <p:sldId id="334" r:id="rId40"/>
    <p:sldId id="350" r:id="rId41"/>
    <p:sldId id="258" r:id="rId42"/>
    <p:sldId id="300" r:id="rId43"/>
    <p:sldId id="271" r:id="rId44"/>
    <p:sldId id="272" r:id="rId45"/>
    <p:sldId id="262" r:id="rId46"/>
    <p:sldId id="263" r:id="rId47"/>
    <p:sldId id="266" r:id="rId48"/>
    <p:sldId id="269" r:id="rId49"/>
    <p:sldId id="256" r:id="rId50"/>
    <p:sldId id="259" r:id="rId51"/>
    <p:sldId id="260" r:id="rId52"/>
    <p:sldId id="261" r:id="rId53"/>
    <p:sldId id="270" r:id="rId54"/>
    <p:sldId id="312" r:id="rId55"/>
    <p:sldId id="308" r:id="rId56"/>
    <p:sldId id="351" r:id="rId57"/>
  </p:sldIdLst>
  <p:sldSz cx="9144000" cy="6858000" type="letter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pos="3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anciolo, Anita" initials="AC" lastIdx="5" clrIdx="0"/>
  <p:cmAuthor id="1" name="Staniforth, Michael" initials="SM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0CA3"/>
    <a:srgbClr val="E50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9" autoAdjust="0"/>
    <p:restoredTop sz="75406" autoAdjust="0"/>
  </p:normalViewPr>
  <p:slideViewPr>
    <p:cSldViewPr snapToGrid="0">
      <p:cViewPr varScale="1">
        <p:scale>
          <a:sx n="43" d="100"/>
          <a:sy n="43" d="100"/>
        </p:scale>
        <p:origin x="-1656" y="-77"/>
      </p:cViewPr>
      <p:guideLst>
        <p:guide orient="horz" pos="2160"/>
        <p:guide orient="horz" pos="323"/>
        <p:guide pos="3840"/>
        <p:guide pos="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spPr>
              <a:solidFill>
                <a:srgbClr val="5B9B98"/>
              </a:solidFill>
            </c:spPr>
          </c:dPt>
          <c:dLbls>
            <c:dLbl>
              <c:idx val="0"/>
              <c:layout>
                <c:manualLayout>
                  <c:x val="-0.21535877930512923"/>
                  <c:y val="-0.2543797025371828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660883491258509"/>
                  <c:y val="0.11789822105570137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'[Copy of Spend by Major Vendor -- Sep 13 11.xlsx]Sheet1'!$S$59:$S$60</c:f>
              <c:strCache>
                <c:ptCount val="2"/>
                <c:pt idx="0">
                  <c:v>Oracle Stack</c:v>
                </c:pt>
                <c:pt idx="1">
                  <c:v>Microsoft Stack</c:v>
                </c:pt>
              </c:strCache>
            </c:strRef>
          </c:cat>
          <c:val>
            <c:numRef>
              <c:f>'[Copy of Spend by Major Vendor -- Sep 13 11.xlsx]Sheet1'!$T$59:$T$60</c:f>
              <c:numCache>
                <c:formatCode>_("$"* #,##0_);_("$"* \(#,##0\);_("$"* "-"_);_(@_)</c:formatCode>
                <c:ptCount val="2"/>
                <c:pt idx="0">
                  <c:v>6528615.8499999996</c:v>
                </c:pt>
                <c:pt idx="1">
                  <c:v>2703634.6799999997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h="82550"/>
      <a:bevelB w="63500"/>
    </a:sp3d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83E95-B425-4A60-86D2-813027E86E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9275B-BB4E-41DA-AC75-12547B7A20F9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Human Resources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93C2AC5-A099-4276-BB78-BAAC34A5BD9B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President &amp; CEO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97665E7-2639-4B08-BE47-D8AB18DBA9B1}" type="sibTrans" cxnId="{087680E4-7A3C-44A6-ABDE-4E3CDF8C2663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4F3AA669-B98F-4C70-8FF1-B98C45B2A35B}" type="parTrans" cxnId="{087680E4-7A3C-44A6-ABDE-4E3CDF8C2663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17E5C506-CED6-480B-B600-185A6327B77A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Board of Directors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B7460F7-19F1-4F77-84CF-9825C8335F94}" type="sibTrans" cxnId="{96227817-9536-45C7-ABC2-684DF23F86C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84C57AD-01A3-4EF8-A838-D8E23EAEC0F2}" type="parTrans" cxnId="{96227817-9536-45C7-ABC2-684DF23F86C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14F4858-29F0-484F-908C-11232E010C4E}" type="sibTrans" cxnId="{DEF72A2F-EC14-44B7-8FD6-A4915E0149A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A3BE313-F15B-40E2-8D68-93A8724E077A}" type="parTrans" cxnId="{DEF72A2F-EC14-44B7-8FD6-A4915E0149A6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F163A814-2602-4BFD-A5C6-0A900EFC7736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Chief Financial Officer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6FDD94-F33D-4795-828D-9CD73A71E905}" type="parTrans" cxnId="{55878C77-D2E0-48F2-B092-A6E48DA61A6F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DEEEF9A8-0240-4733-97C6-72E64EA3F3D5}" type="sibTrans" cxnId="{55878C77-D2E0-48F2-B092-A6E48DA61A6F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1AABAD8-CDE1-4617-B55B-51F37608734E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Corporate Services, General Counsel &amp; Chief Privacy Officer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4A49FE2-A134-4886-8CA6-D38A9087D4E6}" type="parTrans" cxnId="{021C48D2-953C-4513-ABFA-89571E3DFFC4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600" dirty="0">
            <a:latin typeface="Arial" pitchFamily="34" charset="0"/>
            <a:cs typeface="Arial" pitchFamily="34" charset="0"/>
          </a:endParaRPr>
        </a:p>
      </dgm:t>
    </dgm:pt>
    <dgm:pt modelId="{88EF35AB-A6D8-4E95-ABD6-1B3E6958858B}" type="sibTrans" cxnId="{021C48D2-953C-4513-ABFA-89571E3DFFC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B704F8A-5E3A-499F-8C9B-04C3E2F366BB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Ontario Renal Network (ORN)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91A575-A014-4F2A-8DF8-934CF8C417F6}" type="parTrans" cxnId="{4A9EEE69-9679-4486-8342-F57A28F91651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9FC6412B-FFE9-4B54-BD95-1E031A3E0F64}" type="sibTrans" cxnId="{4A9EEE69-9679-4486-8342-F57A28F9165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5C6C4A7B-AEB7-4E03-B724-D02A38528CDB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Planning &amp; Regional Programs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AEC7CF-5683-4B4E-8540-596671DBBC41}" type="parTrans" cxnId="{B2947CC2-EBDD-4A2A-95F9-09B0045DBE33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E9C468B6-5428-4135-8958-F177AEDB3790}" type="sibTrans" cxnId="{B2947CC2-EBDD-4A2A-95F9-09B0045DBE33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E7ADF5C-E2A7-4CF3-A232-069F3F39BE7A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Clinical Programs &amp; Quality Initiatives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8961949-2E7B-4229-97E3-CE155E7EB01E}" type="parTrans" cxnId="{564EC6B6-0124-4777-B1A6-1835EDE5FCE7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FD1441E3-556B-4449-A2FF-A8924797D7B3}" type="sibTrans" cxnId="{564EC6B6-0124-4777-B1A6-1835EDE5FCE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C683B1F5-12FF-444B-B309-15115E1D1281}">
      <dgm:prSet custT="1"/>
      <dgm:spPr>
        <a:solidFill>
          <a:srgbClr val="D7C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Chief </a:t>
          </a:r>
          <a:r>
            <a:rPr lang="en-US" sz="1400" b="1" baseline="0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Information</a:t>
          </a:r>
          <a:r>
            <a:rPr lang="en-US" sz="1400" b="1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 Officer</a:t>
          </a:r>
          <a:endParaRPr lang="en-US" sz="1400" b="1" dirty="0">
            <a:solidFill>
              <a:srgbClr val="373C74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741837A-6EDB-46C1-A53A-3049A1AD6E7C}" type="parTrans" cxnId="{9C407777-A2A1-4F45-AF7F-FAC1A08A43E1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17056BE3-48E8-4328-8CC5-37991D0660F5}" type="sibTrans" cxnId="{9C407777-A2A1-4F45-AF7F-FAC1A08A43E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2A254EB-4D44-45BC-A02E-B9B2ED1531F9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Prevention and Cancer Control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33A9B87-0F59-46AC-9D6E-384959675C3D}" type="parTrans" cxnId="{11540D7C-D05E-44B8-B73A-E519BA8F3D01}">
      <dgm:prSet custT="1"/>
      <dgm:spPr>
        <a:ln>
          <a:solidFill>
            <a:srgbClr val="D7C300"/>
          </a:solidFill>
        </a:ln>
      </dgm:spPr>
      <dgm:t>
        <a:bodyPr/>
        <a:lstStyle/>
        <a:p>
          <a:endParaRPr lang="en-US" sz="400" dirty="0">
            <a:latin typeface="Arial" pitchFamily="34" charset="0"/>
            <a:cs typeface="Arial" pitchFamily="34" charset="0"/>
          </a:endParaRPr>
        </a:p>
      </dgm:t>
    </dgm:pt>
    <dgm:pt modelId="{BE638E7A-C0FB-4FE0-8FF0-3963C78E4E87}" type="sibTrans" cxnId="{11540D7C-D05E-44B8-B73A-E519BA8F3D01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A2259B1-CCE6-4341-BE62-61930A1DB35B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Communications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4B0C65D-6970-43CD-9F9B-3CFFB6E912A0}" type="parTrans" cxnId="{F14E2B06-1EA7-4305-B2D8-95E51D01F57E}">
      <dgm:prSet/>
      <dgm:spPr>
        <a:ln>
          <a:solidFill>
            <a:srgbClr val="D7C300"/>
          </a:solidFill>
        </a:ln>
      </dgm:spPr>
      <dgm:t>
        <a:bodyPr/>
        <a:lstStyle/>
        <a:p>
          <a:endParaRPr lang="en-US"/>
        </a:p>
      </dgm:t>
    </dgm:pt>
    <dgm:pt modelId="{BB09655C-5357-40CE-9BD0-C2676DB7558B}" type="sibTrans" cxnId="{F14E2B06-1EA7-4305-B2D8-95E51D01F57E}">
      <dgm:prSet/>
      <dgm:spPr/>
      <dgm:t>
        <a:bodyPr/>
        <a:lstStyle/>
        <a:p>
          <a:endParaRPr lang="en-US"/>
        </a:p>
      </dgm:t>
    </dgm:pt>
    <dgm:pt modelId="{DDE05AC6-0615-454A-B3C9-25007968A6FE}" type="pres">
      <dgm:prSet presAssocID="{A3883E95-B425-4A60-86D2-813027E86E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98534-5E0D-45B8-8795-BB047B12473B}" type="pres">
      <dgm:prSet presAssocID="{17E5C506-CED6-480B-B600-185A6327B77A}" presName="root1" presStyleCnt="0"/>
      <dgm:spPr/>
    </dgm:pt>
    <dgm:pt modelId="{4C7E066A-E01A-4D22-8344-1B5DF0B6D763}" type="pres">
      <dgm:prSet presAssocID="{17E5C506-CED6-480B-B600-185A6327B77A}" presName="LevelOneTextNode" presStyleLbl="node0" presStyleIdx="0" presStyleCnt="1" custScaleX="159844" custScaleY="135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246DA-D710-45D7-B39B-600236F981DB}" type="pres">
      <dgm:prSet presAssocID="{17E5C506-CED6-480B-B600-185A6327B77A}" presName="level2hierChild" presStyleCnt="0"/>
      <dgm:spPr/>
    </dgm:pt>
    <dgm:pt modelId="{ECB17A97-AFBB-4DBE-A623-97A9AA6FD21C}" type="pres">
      <dgm:prSet presAssocID="{6A3BE313-F15B-40E2-8D68-93A8724E077A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73106E2-3811-4311-A479-08A0C4CAF848}" type="pres">
      <dgm:prSet presAssocID="{6A3BE313-F15B-40E2-8D68-93A8724E077A}" presName="connTx" presStyleLbl="parChTrans1D2" presStyleIdx="0" presStyleCnt="1"/>
      <dgm:spPr/>
      <dgm:t>
        <a:bodyPr/>
        <a:lstStyle/>
        <a:p>
          <a:endParaRPr lang="en-US"/>
        </a:p>
      </dgm:t>
    </dgm:pt>
    <dgm:pt modelId="{B2C2C053-05EB-4B55-9091-547A59B73335}" type="pres">
      <dgm:prSet presAssocID="{693C2AC5-A099-4276-BB78-BAAC34A5BD9B}" presName="root2" presStyleCnt="0"/>
      <dgm:spPr/>
    </dgm:pt>
    <dgm:pt modelId="{674F6EE0-E9FA-40A3-A557-6056D1429556}" type="pres">
      <dgm:prSet presAssocID="{693C2AC5-A099-4276-BB78-BAAC34A5BD9B}" presName="LevelTwoTextNode" presStyleLbl="node2" presStyleIdx="0" presStyleCnt="1" custScaleX="162721" custScaleY="130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32FEE-D12B-4B86-BBA4-6EF6BE51CD42}" type="pres">
      <dgm:prSet presAssocID="{693C2AC5-A099-4276-BB78-BAAC34A5BD9B}" presName="level3hierChild" presStyleCnt="0"/>
      <dgm:spPr/>
    </dgm:pt>
    <dgm:pt modelId="{41A92C7A-F2E2-4086-AF78-5BFF13EDD4FC}" type="pres">
      <dgm:prSet presAssocID="{CF6FDD94-F33D-4795-828D-9CD73A71E905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EF34A9F6-D978-4B54-A432-CD3D868BFE85}" type="pres">
      <dgm:prSet presAssocID="{CF6FDD94-F33D-4795-828D-9CD73A71E905}" presName="connTx" presStyleLbl="parChTrans1D3" presStyleIdx="0" presStyleCnt="9"/>
      <dgm:spPr/>
      <dgm:t>
        <a:bodyPr/>
        <a:lstStyle/>
        <a:p>
          <a:endParaRPr lang="en-US"/>
        </a:p>
      </dgm:t>
    </dgm:pt>
    <dgm:pt modelId="{D7A30F2A-5492-475D-88B5-F1055B1CC433}" type="pres">
      <dgm:prSet presAssocID="{F163A814-2602-4BFD-A5C6-0A900EFC7736}" presName="root2" presStyleCnt="0"/>
      <dgm:spPr/>
    </dgm:pt>
    <dgm:pt modelId="{CC174436-ADE7-476F-BD71-E1F741FCF5AF}" type="pres">
      <dgm:prSet presAssocID="{F163A814-2602-4BFD-A5C6-0A900EFC7736}" presName="LevelTwoTextNode" presStyleLbl="node3" presStyleIdx="0" presStyleCnt="9" custScaleX="478107" custLinFactNeighborX="1275" custLinFactNeighborY="45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373DE-F76A-4424-ADD6-24154F65EEEE}" type="pres">
      <dgm:prSet presAssocID="{F163A814-2602-4BFD-A5C6-0A900EFC7736}" presName="level3hierChild" presStyleCnt="0"/>
      <dgm:spPr/>
    </dgm:pt>
    <dgm:pt modelId="{D7DB34E7-DD01-4B1E-85E5-F2EC17A94807}" type="pres">
      <dgm:prSet presAssocID="{833A9B87-0F59-46AC-9D6E-384959675C3D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6E83DBB7-C25D-462E-9E10-FFB8CCDA325D}" type="pres">
      <dgm:prSet presAssocID="{833A9B87-0F59-46AC-9D6E-384959675C3D}" presName="connTx" presStyleLbl="parChTrans1D3" presStyleIdx="1" presStyleCnt="9"/>
      <dgm:spPr/>
      <dgm:t>
        <a:bodyPr/>
        <a:lstStyle/>
        <a:p>
          <a:endParaRPr lang="en-US"/>
        </a:p>
      </dgm:t>
    </dgm:pt>
    <dgm:pt modelId="{07B4FE13-BA93-40D7-A062-CF5479334478}" type="pres">
      <dgm:prSet presAssocID="{32A254EB-4D44-45BC-A02E-B9B2ED1531F9}" presName="root2" presStyleCnt="0"/>
      <dgm:spPr/>
    </dgm:pt>
    <dgm:pt modelId="{8E587D9C-9706-4C19-B517-5EA9EC2CD1EF}" type="pres">
      <dgm:prSet presAssocID="{32A254EB-4D44-45BC-A02E-B9B2ED1531F9}" presName="LevelTwoTextNode" presStyleLbl="node3" presStyleIdx="1" presStyleCnt="9" custScaleX="478107" custLinFactNeighborX="1275" custLinFactNeighborY="38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612E5-A45C-4937-8A63-A7F73F860144}" type="pres">
      <dgm:prSet presAssocID="{32A254EB-4D44-45BC-A02E-B9B2ED1531F9}" presName="level3hierChild" presStyleCnt="0"/>
      <dgm:spPr/>
    </dgm:pt>
    <dgm:pt modelId="{9224E931-1B07-4FFC-86A4-602E5783CBB9}" type="pres">
      <dgm:prSet presAssocID="{7741837A-6EDB-46C1-A53A-3049A1AD6E7C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2A9765B6-F8AB-4AB2-BC16-7E5EE2E72676}" type="pres">
      <dgm:prSet presAssocID="{7741837A-6EDB-46C1-A53A-3049A1AD6E7C}" presName="connTx" presStyleLbl="parChTrans1D3" presStyleIdx="2" presStyleCnt="9"/>
      <dgm:spPr/>
      <dgm:t>
        <a:bodyPr/>
        <a:lstStyle/>
        <a:p>
          <a:endParaRPr lang="en-US"/>
        </a:p>
      </dgm:t>
    </dgm:pt>
    <dgm:pt modelId="{EC16128D-5CEA-48E2-AC7A-453C1C666948}" type="pres">
      <dgm:prSet presAssocID="{C683B1F5-12FF-444B-B309-15115E1D1281}" presName="root2" presStyleCnt="0"/>
      <dgm:spPr/>
    </dgm:pt>
    <dgm:pt modelId="{A5A8CAB3-6632-4012-9207-75570485ED02}" type="pres">
      <dgm:prSet presAssocID="{C683B1F5-12FF-444B-B309-15115E1D1281}" presName="LevelTwoTextNode" presStyleLbl="node3" presStyleIdx="2" presStyleCnt="9" custScaleX="478107" custLinFactY="175358" custLinFactNeighborX="837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AD977-DA20-40F6-B73D-749ADC5A02AD}" type="pres">
      <dgm:prSet presAssocID="{C683B1F5-12FF-444B-B309-15115E1D1281}" presName="level3hierChild" presStyleCnt="0"/>
      <dgm:spPr/>
    </dgm:pt>
    <dgm:pt modelId="{861F8EAF-6A61-4E3F-8D0E-F424049DBAC3}" type="pres">
      <dgm:prSet presAssocID="{38961949-2E7B-4229-97E3-CE155E7EB01E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CF802537-5279-4F76-9FB4-5A92665EB014}" type="pres">
      <dgm:prSet presAssocID="{38961949-2E7B-4229-97E3-CE155E7EB01E}" presName="connTx" presStyleLbl="parChTrans1D3" presStyleIdx="3" presStyleCnt="9"/>
      <dgm:spPr/>
      <dgm:t>
        <a:bodyPr/>
        <a:lstStyle/>
        <a:p>
          <a:endParaRPr lang="en-US"/>
        </a:p>
      </dgm:t>
    </dgm:pt>
    <dgm:pt modelId="{6A1BE2CC-4E1F-41D5-B579-EBA9D43DAD1A}" type="pres">
      <dgm:prSet presAssocID="{DE7ADF5C-E2A7-4CF3-A232-069F3F39BE7A}" presName="root2" presStyleCnt="0"/>
      <dgm:spPr/>
    </dgm:pt>
    <dgm:pt modelId="{704B0FFF-31EC-4F64-B55F-51D0C675B5E2}" type="pres">
      <dgm:prSet presAssocID="{DE7ADF5C-E2A7-4CF3-A232-069F3F39BE7A}" presName="LevelTwoTextNode" presStyleLbl="node3" presStyleIdx="3" presStyleCnt="9" custScaleX="478107" custLinFactNeighborY="-79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3A156-5EEF-4CE9-8F39-E71FDB63445F}" type="pres">
      <dgm:prSet presAssocID="{DE7ADF5C-E2A7-4CF3-A232-069F3F39BE7A}" presName="level3hierChild" presStyleCnt="0"/>
      <dgm:spPr/>
    </dgm:pt>
    <dgm:pt modelId="{35C1B788-4804-4F65-A9FA-E514A1566ECF}" type="pres">
      <dgm:prSet presAssocID="{CCAEC7CF-5683-4B4E-8540-596671DBBC41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C4C12AFD-1548-4093-93A6-B4B1A9F54558}" type="pres">
      <dgm:prSet presAssocID="{CCAEC7CF-5683-4B4E-8540-596671DBBC41}" presName="connTx" presStyleLbl="parChTrans1D3" presStyleIdx="4" presStyleCnt="9"/>
      <dgm:spPr/>
      <dgm:t>
        <a:bodyPr/>
        <a:lstStyle/>
        <a:p>
          <a:endParaRPr lang="en-US"/>
        </a:p>
      </dgm:t>
    </dgm:pt>
    <dgm:pt modelId="{2120A24A-0340-4076-8E1D-EEE8C5E85E54}" type="pres">
      <dgm:prSet presAssocID="{5C6C4A7B-AEB7-4E03-B724-D02A38528CDB}" presName="root2" presStyleCnt="0"/>
      <dgm:spPr/>
    </dgm:pt>
    <dgm:pt modelId="{067E5EE6-173A-4CC9-B026-BAB98ED00ABE}" type="pres">
      <dgm:prSet presAssocID="{5C6C4A7B-AEB7-4E03-B724-D02A38528CDB}" presName="LevelTwoTextNode" presStyleLbl="node3" presStyleIdx="4" presStyleCnt="9" custScaleX="478107" custLinFactNeighborX="0" custLinFactNeighborY="-79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F3C4F-15B3-4599-BF70-675D9DF388AF}" type="pres">
      <dgm:prSet presAssocID="{5C6C4A7B-AEB7-4E03-B724-D02A38528CDB}" presName="level3hierChild" presStyleCnt="0"/>
      <dgm:spPr/>
    </dgm:pt>
    <dgm:pt modelId="{FECCC530-EB0C-4939-820D-0762E8D34CDE}" type="pres">
      <dgm:prSet presAssocID="{CC91A575-A014-4F2A-8DF8-934CF8C417F6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BC97343A-7398-4DEE-8DF6-50A0F17814E1}" type="pres">
      <dgm:prSet presAssocID="{CC91A575-A014-4F2A-8DF8-934CF8C417F6}" presName="connTx" presStyleLbl="parChTrans1D3" presStyleIdx="5" presStyleCnt="9"/>
      <dgm:spPr/>
      <dgm:t>
        <a:bodyPr/>
        <a:lstStyle/>
        <a:p>
          <a:endParaRPr lang="en-US"/>
        </a:p>
      </dgm:t>
    </dgm:pt>
    <dgm:pt modelId="{8D089584-CF90-4B4C-96F6-62F1058C1728}" type="pres">
      <dgm:prSet presAssocID="{6B704F8A-5E3A-499F-8C9B-04C3E2F366BB}" presName="root2" presStyleCnt="0"/>
      <dgm:spPr/>
    </dgm:pt>
    <dgm:pt modelId="{9BE5AD18-E4C7-45A3-B478-9D148117343A}" type="pres">
      <dgm:prSet presAssocID="{6B704F8A-5E3A-499F-8C9B-04C3E2F366BB}" presName="LevelTwoTextNode" presStyleLbl="node3" presStyleIdx="5" presStyleCnt="9" custScaleX="478107" custLinFactNeighborY="-84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D9911-363A-4B67-B550-C7ACA6BD3352}" type="pres">
      <dgm:prSet presAssocID="{6B704F8A-5E3A-499F-8C9B-04C3E2F366BB}" presName="level3hierChild" presStyleCnt="0"/>
      <dgm:spPr/>
    </dgm:pt>
    <dgm:pt modelId="{7A4D5420-E5D7-4DD2-8B11-D6FC01434985}" type="pres">
      <dgm:prSet presAssocID="{B4A49FE2-A134-4886-8CA6-D38A9087D4E6}" presName="conn2-1" presStyleLbl="parChTrans1D3" presStyleIdx="6" presStyleCnt="9"/>
      <dgm:spPr/>
      <dgm:t>
        <a:bodyPr/>
        <a:lstStyle/>
        <a:p>
          <a:endParaRPr lang="en-US"/>
        </a:p>
      </dgm:t>
    </dgm:pt>
    <dgm:pt modelId="{1539543F-86F1-478C-BA28-346769ED9525}" type="pres">
      <dgm:prSet presAssocID="{B4A49FE2-A134-4886-8CA6-D38A9087D4E6}" presName="connTx" presStyleLbl="parChTrans1D3" presStyleIdx="6" presStyleCnt="9"/>
      <dgm:spPr/>
      <dgm:t>
        <a:bodyPr/>
        <a:lstStyle/>
        <a:p>
          <a:endParaRPr lang="en-US"/>
        </a:p>
      </dgm:t>
    </dgm:pt>
    <dgm:pt modelId="{356EE68E-3298-4A0F-BE81-D2BD2CD9776B}" type="pres">
      <dgm:prSet presAssocID="{B1AABAD8-CDE1-4617-B55B-51F37608734E}" presName="root2" presStyleCnt="0"/>
      <dgm:spPr/>
    </dgm:pt>
    <dgm:pt modelId="{6AA92987-A05E-434A-A6FF-EBC8EFBF5457}" type="pres">
      <dgm:prSet presAssocID="{B1AABAD8-CDE1-4617-B55B-51F37608734E}" presName="LevelTwoTextNode" presStyleLbl="node3" presStyleIdx="6" presStyleCnt="9" custScaleX="478107" custLinFactNeighborX="837" custLinFactNeighborY="25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46BDE-8A14-4551-96D3-D716801DA1BE}" type="pres">
      <dgm:prSet presAssocID="{B1AABAD8-CDE1-4617-B55B-51F37608734E}" presName="level3hierChild" presStyleCnt="0"/>
      <dgm:spPr/>
    </dgm:pt>
    <dgm:pt modelId="{2A6BB294-2EDA-40AA-A478-9A3946F2FC18}" type="pres">
      <dgm:prSet presAssocID="{4F3AA669-B98F-4C70-8FF1-B98C45B2A35B}" presName="conn2-1" presStyleLbl="parChTrans1D3" presStyleIdx="7" presStyleCnt="9"/>
      <dgm:spPr/>
      <dgm:t>
        <a:bodyPr/>
        <a:lstStyle/>
        <a:p>
          <a:endParaRPr lang="en-US"/>
        </a:p>
      </dgm:t>
    </dgm:pt>
    <dgm:pt modelId="{C27A1C91-76CB-4C6A-AE7F-E8A34574F40C}" type="pres">
      <dgm:prSet presAssocID="{4F3AA669-B98F-4C70-8FF1-B98C45B2A35B}" presName="connTx" presStyleLbl="parChTrans1D3" presStyleIdx="7" presStyleCnt="9"/>
      <dgm:spPr/>
      <dgm:t>
        <a:bodyPr/>
        <a:lstStyle/>
        <a:p>
          <a:endParaRPr lang="en-US"/>
        </a:p>
      </dgm:t>
    </dgm:pt>
    <dgm:pt modelId="{52EE1B00-7B7A-4878-9154-D41E4956878E}" type="pres">
      <dgm:prSet presAssocID="{3AE9275B-BB4E-41DA-AC75-12547B7A20F9}" presName="root2" presStyleCnt="0"/>
      <dgm:spPr/>
    </dgm:pt>
    <dgm:pt modelId="{66238A8E-8B7B-4999-A870-7DEA8824CEF1}" type="pres">
      <dgm:prSet presAssocID="{3AE9275B-BB4E-41DA-AC75-12547B7A20F9}" presName="LevelTwoTextNode" presStyleLbl="node3" presStyleIdx="7" presStyleCnt="9" custScaleX="478107" custLinFactNeighborX="1275" custLinFactNeighborY="25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C2781-A01A-44CC-B0F3-EC7CA4E74EAE}" type="pres">
      <dgm:prSet presAssocID="{3AE9275B-BB4E-41DA-AC75-12547B7A20F9}" presName="level3hierChild" presStyleCnt="0"/>
      <dgm:spPr/>
    </dgm:pt>
    <dgm:pt modelId="{4970FB9A-CC96-4EEF-A83F-4C9ED5B04641}" type="pres">
      <dgm:prSet presAssocID="{94B0C65D-6970-43CD-9F9B-3CFFB6E912A0}" presName="conn2-1" presStyleLbl="parChTrans1D3" presStyleIdx="8" presStyleCnt="9"/>
      <dgm:spPr/>
      <dgm:t>
        <a:bodyPr/>
        <a:lstStyle/>
        <a:p>
          <a:endParaRPr lang="en-US"/>
        </a:p>
      </dgm:t>
    </dgm:pt>
    <dgm:pt modelId="{C7EFB097-B962-44E2-8CA9-604106E8D97B}" type="pres">
      <dgm:prSet presAssocID="{94B0C65D-6970-43CD-9F9B-3CFFB6E912A0}" presName="connTx" presStyleLbl="parChTrans1D3" presStyleIdx="8" presStyleCnt="9"/>
      <dgm:spPr/>
      <dgm:t>
        <a:bodyPr/>
        <a:lstStyle/>
        <a:p>
          <a:endParaRPr lang="en-US"/>
        </a:p>
      </dgm:t>
    </dgm:pt>
    <dgm:pt modelId="{46ABA5E0-E5AF-4086-B3C4-3EC850BE6FB0}" type="pres">
      <dgm:prSet presAssocID="{AA2259B1-CCE6-4341-BE62-61930A1DB35B}" presName="root2" presStyleCnt="0"/>
      <dgm:spPr/>
    </dgm:pt>
    <dgm:pt modelId="{D617E678-43C3-4E27-B62B-3FAF9680C68E}" type="pres">
      <dgm:prSet presAssocID="{AA2259B1-CCE6-4341-BE62-61930A1DB35B}" presName="LevelTwoTextNode" presStyleLbl="node3" presStyleIdx="8" presStyleCnt="9" custScaleX="478107" custLinFactNeighborX="3825" custLinFactNeighborY="25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2619A-160E-46B8-A1A1-B14360E0C49B}" type="pres">
      <dgm:prSet presAssocID="{AA2259B1-CCE6-4341-BE62-61930A1DB35B}" presName="level3hierChild" presStyleCnt="0"/>
      <dgm:spPr/>
    </dgm:pt>
  </dgm:ptLst>
  <dgm:cxnLst>
    <dgm:cxn modelId="{087680E4-7A3C-44A6-ABDE-4E3CDF8C2663}" srcId="{693C2AC5-A099-4276-BB78-BAAC34A5BD9B}" destId="{3AE9275B-BB4E-41DA-AC75-12547B7A20F9}" srcOrd="7" destOrd="0" parTransId="{4F3AA669-B98F-4C70-8FF1-B98C45B2A35B}" sibTransId="{497665E7-2639-4B08-BE47-D8AB18DBA9B1}"/>
    <dgm:cxn modelId="{68144607-155B-4685-99AA-F0F4BF23322C}" type="presOf" srcId="{7741837A-6EDB-46C1-A53A-3049A1AD6E7C}" destId="{2A9765B6-F8AB-4AB2-BC16-7E5EE2E72676}" srcOrd="1" destOrd="0" presId="urn:microsoft.com/office/officeart/2005/8/layout/hierarchy2"/>
    <dgm:cxn modelId="{229BF611-77EC-4983-B93E-2E038FF95621}" type="presOf" srcId="{B1AABAD8-CDE1-4617-B55B-51F37608734E}" destId="{6AA92987-A05E-434A-A6FF-EBC8EFBF5457}" srcOrd="0" destOrd="0" presId="urn:microsoft.com/office/officeart/2005/8/layout/hierarchy2"/>
    <dgm:cxn modelId="{641A4BC6-7E87-44AF-A8D6-62990C12B715}" type="presOf" srcId="{5C6C4A7B-AEB7-4E03-B724-D02A38528CDB}" destId="{067E5EE6-173A-4CC9-B026-BAB98ED00ABE}" srcOrd="0" destOrd="0" presId="urn:microsoft.com/office/officeart/2005/8/layout/hierarchy2"/>
    <dgm:cxn modelId="{11540D7C-D05E-44B8-B73A-E519BA8F3D01}" srcId="{693C2AC5-A099-4276-BB78-BAAC34A5BD9B}" destId="{32A254EB-4D44-45BC-A02E-B9B2ED1531F9}" srcOrd="1" destOrd="0" parTransId="{833A9B87-0F59-46AC-9D6E-384959675C3D}" sibTransId="{BE638E7A-C0FB-4FE0-8FF0-3963C78E4E87}"/>
    <dgm:cxn modelId="{9C407777-A2A1-4F45-AF7F-FAC1A08A43E1}" srcId="{693C2AC5-A099-4276-BB78-BAAC34A5BD9B}" destId="{C683B1F5-12FF-444B-B309-15115E1D1281}" srcOrd="2" destOrd="0" parTransId="{7741837A-6EDB-46C1-A53A-3049A1AD6E7C}" sibTransId="{17056BE3-48E8-4328-8CC5-37991D0660F5}"/>
    <dgm:cxn modelId="{DDE6EAAB-5E3E-4A4F-BD49-F9DA9E28A025}" type="presOf" srcId="{B4A49FE2-A134-4886-8CA6-D38A9087D4E6}" destId="{7A4D5420-E5D7-4DD2-8B11-D6FC01434985}" srcOrd="0" destOrd="0" presId="urn:microsoft.com/office/officeart/2005/8/layout/hierarchy2"/>
    <dgm:cxn modelId="{420B424E-95C5-47AA-B9AE-601BD153745A}" type="presOf" srcId="{94B0C65D-6970-43CD-9F9B-3CFFB6E912A0}" destId="{4970FB9A-CC96-4EEF-A83F-4C9ED5B04641}" srcOrd="0" destOrd="0" presId="urn:microsoft.com/office/officeart/2005/8/layout/hierarchy2"/>
    <dgm:cxn modelId="{E3D4509A-CEAD-4C91-9A1E-4957E46188EA}" type="presOf" srcId="{DE7ADF5C-E2A7-4CF3-A232-069F3F39BE7A}" destId="{704B0FFF-31EC-4F64-B55F-51D0C675B5E2}" srcOrd="0" destOrd="0" presId="urn:microsoft.com/office/officeart/2005/8/layout/hierarchy2"/>
    <dgm:cxn modelId="{68555193-B791-4F9E-974C-180E402DE886}" type="presOf" srcId="{C683B1F5-12FF-444B-B309-15115E1D1281}" destId="{A5A8CAB3-6632-4012-9207-75570485ED02}" srcOrd="0" destOrd="0" presId="urn:microsoft.com/office/officeart/2005/8/layout/hierarchy2"/>
    <dgm:cxn modelId="{DEF72A2F-EC14-44B7-8FD6-A4915E0149A6}" srcId="{17E5C506-CED6-480B-B600-185A6327B77A}" destId="{693C2AC5-A099-4276-BB78-BAAC34A5BD9B}" srcOrd="0" destOrd="0" parTransId="{6A3BE313-F15B-40E2-8D68-93A8724E077A}" sibTransId="{714F4858-29F0-484F-908C-11232E010C4E}"/>
    <dgm:cxn modelId="{79EA6B55-B023-46A3-B05E-3CE595804BDA}" type="presOf" srcId="{CC91A575-A014-4F2A-8DF8-934CF8C417F6}" destId="{BC97343A-7398-4DEE-8DF6-50A0F17814E1}" srcOrd="1" destOrd="0" presId="urn:microsoft.com/office/officeart/2005/8/layout/hierarchy2"/>
    <dgm:cxn modelId="{FDE0150F-8578-41B1-8476-F52560F18FB8}" type="presOf" srcId="{4F3AA669-B98F-4C70-8FF1-B98C45B2A35B}" destId="{2A6BB294-2EDA-40AA-A478-9A3946F2FC18}" srcOrd="0" destOrd="0" presId="urn:microsoft.com/office/officeart/2005/8/layout/hierarchy2"/>
    <dgm:cxn modelId="{FC786F55-C707-42FE-B5B2-B43EEA3AC1E4}" type="presOf" srcId="{94B0C65D-6970-43CD-9F9B-3CFFB6E912A0}" destId="{C7EFB097-B962-44E2-8CA9-604106E8D97B}" srcOrd="1" destOrd="0" presId="urn:microsoft.com/office/officeart/2005/8/layout/hierarchy2"/>
    <dgm:cxn modelId="{4469FB5D-C966-4719-81FD-7A3EBF1BEA76}" type="presOf" srcId="{CC91A575-A014-4F2A-8DF8-934CF8C417F6}" destId="{FECCC530-EB0C-4939-820D-0762E8D34CDE}" srcOrd="0" destOrd="0" presId="urn:microsoft.com/office/officeart/2005/8/layout/hierarchy2"/>
    <dgm:cxn modelId="{D311EB0F-E59D-4B5E-8937-0ABEEE0E4A34}" type="presOf" srcId="{693C2AC5-A099-4276-BB78-BAAC34A5BD9B}" destId="{674F6EE0-E9FA-40A3-A557-6056D1429556}" srcOrd="0" destOrd="0" presId="urn:microsoft.com/office/officeart/2005/8/layout/hierarchy2"/>
    <dgm:cxn modelId="{480CA3D8-7719-42A5-8532-46002B4D89DE}" type="presOf" srcId="{4F3AA669-B98F-4C70-8FF1-B98C45B2A35B}" destId="{C27A1C91-76CB-4C6A-AE7F-E8A34574F40C}" srcOrd="1" destOrd="0" presId="urn:microsoft.com/office/officeart/2005/8/layout/hierarchy2"/>
    <dgm:cxn modelId="{63BE7DF9-A02F-4197-A352-A8DBE350D547}" type="presOf" srcId="{CCAEC7CF-5683-4B4E-8540-596671DBBC41}" destId="{35C1B788-4804-4F65-A9FA-E514A1566ECF}" srcOrd="0" destOrd="0" presId="urn:microsoft.com/office/officeart/2005/8/layout/hierarchy2"/>
    <dgm:cxn modelId="{4209A14F-CCA0-417A-B1E8-42BBAD778E6B}" type="presOf" srcId="{6A3BE313-F15B-40E2-8D68-93A8724E077A}" destId="{D73106E2-3811-4311-A479-08A0C4CAF848}" srcOrd="1" destOrd="0" presId="urn:microsoft.com/office/officeart/2005/8/layout/hierarchy2"/>
    <dgm:cxn modelId="{96227817-9536-45C7-ABC2-684DF23F86CA}" srcId="{A3883E95-B425-4A60-86D2-813027E86E96}" destId="{17E5C506-CED6-480B-B600-185A6327B77A}" srcOrd="0" destOrd="0" parTransId="{084C57AD-01A3-4EF8-A838-D8E23EAEC0F2}" sibTransId="{0B7460F7-19F1-4F77-84CF-9825C8335F94}"/>
    <dgm:cxn modelId="{B85590DD-88C0-49E4-B77A-663CDEE46FDE}" type="presOf" srcId="{3AE9275B-BB4E-41DA-AC75-12547B7A20F9}" destId="{66238A8E-8B7B-4999-A870-7DEA8824CEF1}" srcOrd="0" destOrd="0" presId="urn:microsoft.com/office/officeart/2005/8/layout/hierarchy2"/>
    <dgm:cxn modelId="{5BF85809-D7A4-428C-B0F4-5DE120F4A3F4}" type="presOf" srcId="{32A254EB-4D44-45BC-A02E-B9B2ED1531F9}" destId="{8E587D9C-9706-4C19-B517-5EA9EC2CD1EF}" srcOrd="0" destOrd="0" presId="urn:microsoft.com/office/officeart/2005/8/layout/hierarchy2"/>
    <dgm:cxn modelId="{18C76EC4-4989-4F16-B1E5-EBA096491686}" type="presOf" srcId="{6B704F8A-5E3A-499F-8C9B-04C3E2F366BB}" destId="{9BE5AD18-E4C7-45A3-B478-9D148117343A}" srcOrd="0" destOrd="0" presId="urn:microsoft.com/office/officeart/2005/8/layout/hierarchy2"/>
    <dgm:cxn modelId="{F752B791-64BD-42E6-AAFE-B5E24AAED7AA}" type="presOf" srcId="{CCAEC7CF-5683-4B4E-8540-596671DBBC41}" destId="{C4C12AFD-1548-4093-93A6-B4B1A9F54558}" srcOrd="1" destOrd="0" presId="urn:microsoft.com/office/officeart/2005/8/layout/hierarchy2"/>
    <dgm:cxn modelId="{B2947CC2-EBDD-4A2A-95F9-09B0045DBE33}" srcId="{693C2AC5-A099-4276-BB78-BAAC34A5BD9B}" destId="{5C6C4A7B-AEB7-4E03-B724-D02A38528CDB}" srcOrd="4" destOrd="0" parTransId="{CCAEC7CF-5683-4B4E-8540-596671DBBC41}" sibTransId="{E9C468B6-5428-4135-8958-F177AEDB3790}"/>
    <dgm:cxn modelId="{4A9EEE69-9679-4486-8342-F57A28F91651}" srcId="{693C2AC5-A099-4276-BB78-BAAC34A5BD9B}" destId="{6B704F8A-5E3A-499F-8C9B-04C3E2F366BB}" srcOrd="5" destOrd="0" parTransId="{CC91A575-A014-4F2A-8DF8-934CF8C417F6}" sibTransId="{9FC6412B-FFE9-4B54-BD95-1E031A3E0F64}"/>
    <dgm:cxn modelId="{337134F8-8F7B-4C17-A0D0-E88D60CB9594}" type="presOf" srcId="{38961949-2E7B-4229-97E3-CE155E7EB01E}" destId="{861F8EAF-6A61-4E3F-8D0E-F424049DBAC3}" srcOrd="0" destOrd="0" presId="urn:microsoft.com/office/officeart/2005/8/layout/hierarchy2"/>
    <dgm:cxn modelId="{A8120E8B-3231-4347-A8F9-D967D42EB62A}" type="presOf" srcId="{833A9B87-0F59-46AC-9D6E-384959675C3D}" destId="{D7DB34E7-DD01-4B1E-85E5-F2EC17A94807}" srcOrd="0" destOrd="0" presId="urn:microsoft.com/office/officeart/2005/8/layout/hierarchy2"/>
    <dgm:cxn modelId="{55878C77-D2E0-48F2-B092-A6E48DA61A6F}" srcId="{693C2AC5-A099-4276-BB78-BAAC34A5BD9B}" destId="{F163A814-2602-4BFD-A5C6-0A900EFC7736}" srcOrd="0" destOrd="0" parTransId="{CF6FDD94-F33D-4795-828D-9CD73A71E905}" sibTransId="{DEEEF9A8-0240-4733-97C6-72E64EA3F3D5}"/>
    <dgm:cxn modelId="{021C48D2-953C-4513-ABFA-89571E3DFFC4}" srcId="{693C2AC5-A099-4276-BB78-BAAC34A5BD9B}" destId="{B1AABAD8-CDE1-4617-B55B-51F37608734E}" srcOrd="6" destOrd="0" parTransId="{B4A49FE2-A134-4886-8CA6-D38A9087D4E6}" sibTransId="{88EF35AB-A6D8-4E95-ABD6-1B3E6958858B}"/>
    <dgm:cxn modelId="{449EDD7C-BDDB-4C0F-87A9-8415EBB1BF4E}" type="presOf" srcId="{6A3BE313-F15B-40E2-8D68-93A8724E077A}" destId="{ECB17A97-AFBB-4DBE-A623-97A9AA6FD21C}" srcOrd="0" destOrd="0" presId="urn:microsoft.com/office/officeart/2005/8/layout/hierarchy2"/>
    <dgm:cxn modelId="{306B8766-9492-470C-9032-5CF3C1E53331}" type="presOf" srcId="{17E5C506-CED6-480B-B600-185A6327B77A}" destId="{4C7E066A-E01A-4D22-8344-1B5DF0B6D763}" srcOrd="0" destOrd="0" presId="urn:microsoft.com/office/officeart/2005/8/layout/hierarchy2"/>
    <dgm:cxn modelId="{564EC6B6-0124-4777-B1A6-1835EDE5FCE7}" srcId="{693C2AC5-A099-4276-BB78-BAAC34A5BD9B}" destId="{DE7ADF5C-E2A7-4CF3-A232-069F3F39BE7A}" srcOrd="3" destOrd="0" parTransId="{38961949-2E7B-4229-97E3-CE155E7EB01E}" sibTransId="{FD1441E3-556B-4449-A2FF-A8924797D7B3}"/>
    <dgm:cxn modelId="{E7EDF313-1763-49AA-831D-366309AE6169}" type="presOf" srcId="{CF6FDD94-F33D-4795-828D-9CD73A71E905}" destId="{41A92C7A-F2E2-4086-AF78-5BFF13EDD4FC}" srcOrd="0" destOrd="0" presId="urn:microsoft.com/office/officeart/2005/8/layout/hierarchy2"/>
    <dgm:cxn modelId="{E4F6A6FB-2BDB-4CA9-80D1-BE6CD1DB6B0B}" type="presOf" srcId="{CF6FDD94-F33D-4795-828D-9CD73A71E905}" destId="{EF34A9F6-D978-4B54-A432-CD3D868BFE85}" srcOrd="1" destOrd="0" presId="urn:microsoft.com/office/officeart/2005/8/layout/hierarchy2"/>
    <dgm:cxn modelId="{631BAB5E-35F5-43FE-A021-5BF5FAAC3805}" type="presOf" srcId="{38961949-2E7B-4229-97E3-CE155E7EB01E}" destId="{CF802537-5279-4F76-9FB4-5A92665EB014}" srcOrd="1" destOrd="0" presId="urn:microsoft.com/office/officeart/2005/8/layout/hierarchy2"/>
    <dgm:cxn modelId="{4009E1C4-1372-401C-AAF6-57159D45C846}" type="presOf" srcId="{833A9B87-0F59-46AC-9D6E-384959675C3D}" destId="{6E83DBB7-C25D-462E-9E10-FFB8CCDA325D}" srcOrd="1" destOrd="0" presId="urn:microsoft.com/office/officeart/2005/8/layout/hierarchy2"/>
    <dgm:cxn modelId="{B5C3986A-92AA-41DF-AF34-BA26DEF6BAA0}" type="presOf" srcId="{A3883E95-B425-4A60-86D2-813027E86E96}" destId="{DDE05AC6-0615-454A-B3C9-25007968A6FE}" srcOrd="0" destOrd="0" presId="urn:microsoft.com/office/officeart/2005/8/layout/hierarchy2"/>
    <dgm:cxn modelId="{6972C77D-E3C0-465A-AA80-7AF99A65D1A6}" type="presOf" srcId="{F163A814-2602-4BFD-A5C6-0A900EFC7736}" destId="{CC174436-ADE7-476F-BD71-E1F741FCF5AF}" srcOrd="0" destOrd="0" presId="urn:microsoft.com/office/officeart/2005/8/layout/hierarchy2"/>
    <dgm:cxn modelId="{81F6FDD5-4298-4EB3-BFD9-7652C4D222F1}" type="presOf" srcId="{B4A49FE2-A134-4886-8CA6-D38A9087D4E6}" destId="{1539543F-86F1-478C-BA28-346769ED9525}" srcOrd="1" destOrd="0" presId="urn:microsoft.com/office/officeart/2005/8/layout/hierarchy2"/>
    <dgm:cxn modelId="{61EFA2F5-F473-49F4-933E-599B37E76FDE}" type="presOf" srcId="{7741837A-6EDB-46C1-A53A-3049A1AD6E7C}" destId="{9224E931-1B07-4FFC-86A4-602E5783CBB9}" srcOrd="0" destOrd="0" presId="urn:microsoft.com/office/officeart/2005/8/layout/hierarchy2"/>
    <dgm:cxn modelId="{F14E2B06-1EA7-4305-B2D8-95E51D01F57E}" srcId="{693C2AC5-A099-4276-BB78-BAAC34A5BD9B}" destId="{AA2259B1-CCE6-4341-BE62-61930A1DB35B}" srcOrd="8" destOrd="0" parTransId="{94B0C65D-6970-43CD-9F9B-3CFFB6E912A0}" sibTransId="{BB09655C-5357-40CE-9BD0-C2676DB7558B}"/>
    <dgm:cxn modelId="{8424EA22-C2E2-48A3-8219-8A93B14404C7}" type="presOf" srcId="{AA2259B1-CCE6-4341-BE62-61930A1DB35B}" destId="{D617E678-43C3-4E27-B62B-3FAF9680C68E}" srcOrd="0" destOrd="0" presId="urn:microsoft.com/office/officeart/2005/8/layout/hierarchy2"/>
    <dgm:cxn modelId="{54B91790-9683-473E-8D0B-803950F2CBE6}" type="presParOf" srcId="{DDE05AC6-0615-454A-B3C9-25007968A6FE}" destId="{A4E98534-5E0D-45B8-8795-BB047B12473B}" srcOrd="0" destOrd="0" presId="urn:microsoft.com/office/officeart/2005/8/layout/hierarchy2"/>
    <dgm:cxn modelId="{1BEA565C-F54D-4136-B5CC-11F0528B852C}" type="presParOf" srcId="{A4E98534-5E0D-45B8-8795-BB047B12473B}" destId="{4C7E066A-E01A-4D22-8344-1B5DF0B6D763}" srcOrd="0" destOrd="0" presId="urn:microsoft.com/office/officeart/2005/8/layout/hierarchy2"/>
    <dgm:cxn modelId="{4381D184-3908-4F45-9172-59255697C12C}" type="presParOf" srcId="{A4E98534-5E0D-45B8-8795-BB047B12473B}" destId="{C39246DA-D710-45D7-B39B-600236F981DB}" srcOrd="1" destOrd="0" presId="urn:microsoft.com/office/officeart/2005/8/layout/hierarchy2"/>
    <dgm:cxn modelId="{DF8264C3-31E3-4DAB-8511-EC96ECD51D5C}" type="presParOf" srcId="{C39246DA-D710-45D7-B39B-600236F981DB}" destId="{ECB17A97-AFBB-4DBE-A623-97A9AA6FD21C}" srcOrd="0" destOrd="0" presId="urn:microsoft.com/office/officeart/2005/8/layout/hierarchy2"/>
    <dgm:cxn modelId="{AE1A49E9-01B9-47B1-AD1E-EF63369E8EA4}" type="presParOf" srcId="{ECB17A97-AFBB-4DBE-A623-97A9AA6FD21C}" destId="{D73106E2-3811-4311-A479-08A0C4CAF848}" srcOrd="0" destOrd="0" presId="urn:microsoft.com/office/officeart/2005/8/layout/hierarchy2"/>
    <dgm:cxn modelId="{10373442-EB09-4494-B6F5-823B93FF13CD}" type="presParOf" srcId="{C39246DA-D710-45D7-B39B-600236F981DB}" destId="{B2C2C053-05EB-4B55-9091-547A59B73335}" srcOrd="1" destOrd="0" presId="urn:microsoft.com/office/officeart/2005/8/layout/hierarchy2"/>
    <dgm:cxn modelId="{09C3B536-C660-4856-BAED-A4757C109C69}" type="presParOf" srcId="{B2C2C053-05EB-4B55-9091-547A59B73335}" destId="{674F6EE0-E9FA-40A3-A557-6056D1429556}" srcOrd="0" destOrd="0" presId="urn:microsoft.com/office/officeart/2005/8/layout/hierarchy2"/>
    <dgm:cxn modelId="{5AE21E23-0686-4DD7-80A5-D26FB857264D}" type="presParOf" srcId="{B2C2C053-05EB-4B55-9091-547A59B73335}" destId="{25232FEE-D12B-4B86-BBA4-6EF6BE51CD42}" srcOrd="1" destOrd="0" presId="urn:microsoft.com/office/officeart/2005/8/layout/hierarchy2"/>
    <dgm:cxn modelId="{954CF235-B5F9-4965-86A6-BAD90A3C0853}" type="presParOf" srcId="{25232FEE-D12B-4B86-BBA4-6EF6BE51CD42}" destId="{41A92C7A-F2E2-4086-AF78-5BFF13EDD4FC}" srcOrd="0" destOrd="0" presId="urn:microsoft.com/office/officeart/2005/8/layout/hierarchy2"/>
    <dgm:cxn modelId="{FE6E3225-DBD1-4F87-805E-2042B88E49C4}" type="presParOf" srcId="{41A92C7A-F2E2-4086-AF78-5BFF13EDD4FC}" destId="{EF34A9F6-D978-4B54-A432-CD3D868BFE85}" srcOrd="0" destOrd="0" presId="urn:microsoft.com/office/officeart/2005/8/layout/hierarchy2"/>
    <dgm:cxn modelId="{D562B28F-388C-4EB4-991B-2DA2F5B44587}" type="presParOf" srcId="{25232FEE-D12B-4B86-BBA4-6EF6BE51CD42}" destId="{D7A30F2A-5492-475D-88B5-F1055B1CC433}" srcOrd="1" destOrd="0" presId="urn:microsoft.com/office/officeart/2005/8/layout/hierarchy2"/>
    <dgm:cxn modelId="{DF8A220C-7EC2-449E-8249-1B3198241EC3}" type="presParOf" srcId="{D7A30F2A-5492-475D-88B5-F1055B1CC433}" destId="{CC174436-ADE7-476F-BD71-E1F741FCF5AF}" srcOrd="0" destOrd="0" presId="urn:microsoft.com/office/officeart/2005/8/layout/hierarchy2"/>
    <dgm:cxn modelId="{5E7FD1FE-8FE7-4073-A241-7BD6BDBAE56D}" type="presParOf" srcId="{D7A30F2A-5492-475D-88B5-F1055B1CC433}" destId="{280373DE-F76A-4424-ADD6-24154F65EEEE}" srcOrd="1" destOrd="0" presId="urn:microsoft.com/office/officeart/2005/8/layout/hierarchy2"/>
    <dgm:cxn modelId="{24A51864-E036-4215-BB38-7B898FC3C805}" type="presParOf" srcId="{25232FEE-D12B-4B86-BBA4-6EF6BE51CD42}" destId="{D7DB34E7-DD01-4B1E-85E5-F2EC17A94807}" srcOrd="2" destOrd="0" presId="urn:microsoft.com/office/officeart/2005/8/layout/hierarchy2"/>
    <dgm:cxn modelId="{ADCCCBC1-2E9C-451F-B19A-F79458A69760}" type="presParOf" srcId="{D7DB34E7-DD01-4B1E-85E5-F2EC17A94807}" destId="{6E83DBB7-C25D-462E-9E10-FFB8CCDA325D}" srcOrd="0" destOrd="0" presId="urn:microsoft.com/office/officeart/2005/8/layout/hierarchy2"/>
    <dgm:cxn modelId="{2A9A24FE-F92D-4020-B009-2624B2557E98}" type="presParOf" srcId="{25232FEE-D12B-4B86-BBA4-6EF6BE51CD42}" destId="{07B4FE13-BA93-40D7-A062-CF5479334478}" srcOrd="3" destOrd="0" presId="urn:microsoft.com/office/officeart/2005/8/layout/hierarchy2"/>
    <dgm:cxn modelId="{E9103770-A61C-42C0-99EB-A126993875C6}" type="presParOf" srcId="{07B4FE13-BA93-40D7-A062-CF5479334478}" destId="{8E587D9C-9706-4C19-B517-5EA9EC2CD1EF}" srcOrd="0" destOrd="0" presId="urn:microsoft.com/office/officeart/2005/8/layout/hierarchy2"/>
    <dgm:cxn modelId="{FBF51BF7-5723-49FB-8FD1-477CBE554B10}" type="presParOf" srcId="{07B4FE13-BA93-40D7-A062-CF5479334478}" destId="{3DD612E5-A45C-4937-8A63-A7F73F860144}" srcOrd="1" destOrd="0" presId="urn:microsoft.com/office/officeart/2005/8/layout/hierarchy2"/>
    <dgm:cxn modelId="{ED4D2211-BCE8-4650-B9BE-FA99EBB062C1}" type="presParOf" srcId="{25232FEE-D12B-4B86-BBA4-6EF6BE51CD42}" destId="{9224E931-1B07-4FFC-86A4-602E5783CBB9}" srcOrd="4" destOrd="0" presId="urn:microsoft.com/office/officeart/2005/8/layout/hierarchy2"/>
    <dgm:cxn modelId="{5B3EB3E1-C415-4A5A-9559-924AA4CE0D8E}" type="presParOf" srcId="{9224E931-1B07-4FFC-86A4-602E5783CBB9}" destId="{2A9765B6-F8AB-4AB2-BC16-7E5EE2E72676}" srcOrd="0" destOrd="0" presId="urn:microsoft.com/office/officeart/2005/8/layout/hierarchy2"/>
    <dgm:cxn modelId="{14693AE2-5714-4D78-97EB-DAB017ABEA0C}" type="presParOf" srcId="{25232FEE-D12B-4B86-BBA4-6EF6BE51CD42}" destId="{EC16128D-5CEA-48E2-AC7A-453C1C666948}" srcOrd="5" destOrd="0" presId="urn:microsoft.com/office/officeart/2005/8/layout/hierarchy2"/>
    <dgm:cxn modelId="{6BAB59FC-AE45-458C-80D4-408BC3F50EDD}" type="presParOf" srcId="{EC16128D-5CEA-48E2-AC7A-453C1C666948}" destId="{A5A8CAB3-6632-4012-9207-75570485ED02}" srcOrd="0" destOrd="0" presId="urn:microsoft.com/office/officeart/2005/8/layout/hierarchy2"/>
    <dgm:cxn modelId="{4B7D0F3F-1EDF-498C-9428-14237DAECCD4}" type="presParOf" srcId="{EC16128D-5CEA-48E2-AC7A-453C1C666948}" destId="{403AD977-DA20-40F6-B73D-749ADC5A02AD}" srcOrd="1" destOrd="0" presId="urn:microsoft.com/office/officeart/2005/8/layout/hierarchy2"/>
    <dgm:cxn modelId="{8FFB909D-A9B5-47A0-A6A7-81BBBC126CBE}" type="presParOf" srcId="{25232FEE-D12B-4B86-BBA4-6EF6BE51CD42}" destId="{861F8EAF-6A61-4E3F-8D0E-F424049DBAC3}" srcOrd="6" destOrd="0" presId="urn:microsoft.com/office/officeart/2005/8/layout/hierarchy2"/>
    <dgm:cxn modelId="{717C6A3F-A9AD-4619-891A-F7EB4678B26F}" type="presParOf" srcId="{861F8EAF-6A61-4E3F-8D0E-F424049DBAC3}" destId="{CF802537-5279-4F76-9FB4-5A92665EB014}" srcOrd="0" destOrd="0" presId="urn:microsoft.com/office/officeart/2005/8/layout/hierarchy2"/>
    <dgm:cxn modelId="{CEDA5C57-BF2A-4FBD-93A4-97CFCBEA20AE}" type="presParOf" srcId="{25232FEE-D12B-4B86-BBA4-6EF6BE51CD42}" destId="{6A1BE2CC-4E1F-41D5-B579-EBA9D43DAD1A}" srcOrd="7" destOrd="0" presId="urn:microsoft.com/office/officeart/2005/8/layout/hierarchy2"/>
    <dgm:cxn modelId="{6CDD83F3-6718-47AB-BB50-E8902E787215}" type="presParOf" srcId="{6A1BE2CC-4E1F-41D5-B579-EBA9D43DAD1A}" destId="{704B0FFF-31EC-4F64-B55F-51D0C675B5E2}" srcOrd="0" destOrd="0" presId="urn:microsoft.com/office/officeart/2005/8/layout/hierarchy2"/>
    <dgm:cxn modelId="{1ADC1C4F-7ABA-47CF-9D63-A56DB3FF0E5C}" type="presParOf" srcId="{6A1BE2CC-4E1F-41D5-B579-EBA9D43DAD1A}" destId="{9693A156-5EEF-4CE9-8F39-E71FDB63445F}" srcOrd="1" destOrd="0" presId="urn:microsoft.com/office/officeart/2005/8/layout/hierarchy2"/>
    <dgm:cxn modelId="{EBA80BE5-4267-488B-87B2-2D9A342D6760}" type="presParOf" srcId="{25232FEE-D12B-4B86-BBA4-6EF6BE51CD42}" destId="{35C1B788-4804-4F65-A9FA-E514A1566ECF}" srcOrd="8" destOrd="0" presId="urn:microsoft.com/office/officeart/2005/8/layout/hierarchy2"/>
    <dgm:cxn modelId="{6B8A0F1F-5067-4605-B7E9-808483E17FB2}" type="presParOf" srcId="{35C1B788-4804-4F65-A9FA-E514A1566ECF}" destId="{C4C12AFD-1548-4093-93A6-B4B1A9F54558}" srcOrd="0" destOrd="0" presId="urn:microsoft.com/office/officeart/2005/8/layout/hierarchy2"/>
    <dgm:cxn modelId="{E6A57F2A-8B1B-4706-94D0-E636D9372BDC}" type="presParOf" srcId="{25232FEE-D12B-4B86-BBA4-6EF6BE51CD42}" destId="{2120A24A-0340-4076-8E1D-EEE8C5E85E54}" srcOrd="9" destOrd="0" presId="urn:microsoft.com/office/officeart/2005/8/layout/hierarchy2"/>
    <dgm:cxn modelId="{031F3CF0-6B1E-4B8F-BBAF-2899C8B6187C}" type="presParOf" srcId="{2120A24A-0340-4076-8E1D-EEE8C5E85E54}" destId="{067E5EE6-173A-4CC9-B026-BAB98ED00ABE}" srcOrd="0" destOrd="0" presId="urn:microsoft.com/office/officeart/2005/8/layout/hierarchy2"/>
    <dgm:cxn modelId="{65562391-4B5E-4681-821B-3BD1002320FD}" type="presParOf" srcId="{2120A24A-0340-4076-8E1D-EEE8C5E85E54}" destId="{BC2F3C4F-15B3-4599-BF70-675D9DF388AF}" srcOrd="1" destOrd="0" presId="urn:microsoft.com/office/officeart/2005/8/layout/hierarchy2"/>
    <dgm:cxn modelId="{C0FBBCCD-06B2-4499-A7B3-BDCD0708BB87}" type="presParOf" srcId="{25232FEE-D12B-4B86-BBA4-6EF6BE51CD42}" destId="{FECCC530-EB0C-4939-820D-0762E8D34CDE}" srcOrd="10" destOrd="0" presId="urn:microsoft.com/office/officeart/2005/8/layout/hierarchy2"/>
    <dgm:cxn modelId="{61D184AE-B20A-4455-A2C2-6E211B20142C}" type="presParOf" srcId="{FECCC530-EB0C-4939-820D-0762E8D34CDE}" destId="{BC97343A-7398-4DEE-8DF6-50A0F17814E1}" srcOrd="0" destOrd="0" presId="urn:microsoft.com/office/officeart/2005/8/layout/hierarchy2"/>
    <dgm:cxn modelId="{D9492F36-6F61-4E2F-B4C8-FF3B8788A38F}" type="presParOf" srcId="{25232FEE-D12B-4B86-BBA4-6EF6BE51CD42}" destId="{8D089584-CF90-4B4C-96F6-62F1058C1728}" srcOrd="11" destOrd="0" presId="urn:microsoft.com/office/officeart/2005/8/layout/hierarchy2"/>
    <dgm:cxn modelId="{1D134457-56FF-4EF8-A2FA-DADB90A07535}" type="presParOf" srcId="{8D089584-CF90-4B4C-96F6-62F1058C1728}" destId="{9BE5AD18-E4C7-45A3-B478-9D148117343A}" srcOrd="0" destOrd="0" presId="urn:microsoft.com/office/officeart/2005/8/layout/hierarchy2"/>
    <dgm:cxn modelId="{A68CB24E-C18A-43BF-BD2F-F80EF7B3BCF7}" type="presParOf" srcId="{8D089584-CF90-4B4C-96F6-62F1058C1728}" destId="{18BD9911-363A-4B67-B550-C7ACA6BD3352}" srcOrd="1" destOrd="0" presId="urn:microsoft.com/office/officeart/2005/8/layout/hierarchy2"/>
    <dgm:cxn modelId="{99C18733-BD06-4DBF-B070-02FF6397BDEB}" type="presParOf" srcId="{25232FEE-D12B-4B86-BBA4-6EF6BE51CD42}" destId="{7A4D5420-E5D7-4DD2-8B11-D6FC01434985}" srcOrd="12" destOrd="0" presId="urn:microsoft.com/office/officeart/2005/8/layout/hierarchy2"/>
    <dgm:cxn modelId="{7D12DE5A-709A-472F-AFF6-05AE8A0D5893}" type="presParOf" srcId="{7A4D5420-E5D7-4DD2-8B11-D6FC01434985}" destId="{1539543F-86F1-478C-BA28-346769ED9525}" srcOrd="0" destOrd="0" presId="urn:microsoft.com/office/officeart/2005/8/layout/hierarchy2"/>
    <dgm:cxn modelId="{81F16481-5757-4DF8-A24C-DEE254687B74}" type="presParOf" srcId="{25232FEE-D12B-4B86-BBA4-6EF6BE51CD42}" destId="{356EE68E-3298-4A0F-BE81-D2BD2CD9776B}" srcOrd="13" destOrd="0" presId="urn:microsoft.com/office/officeart/2005/8/layout/hierarchy2"/>
    <dgm:cxn modelId="{949993F4-8903-4E45-AC93-3DB135229180}" type="presParOf" srcId="{356EE68E-3298-4A0F-BE81-D2BD2CD9776B}" destId="{6AA92987-A05E-434A-A6FF-EBC8EFBF5457}" srcOrd="0" destOrd="0" presId="urn:microsoft.com/office/officeart/2005/8/layout/hierarchy2"/>
    <dgm:cxn modelId="{21C6BC5E-E736-4BE3-984A-99A42D299A19}" type="presParOf" srcId="{356EE68E-3298-4A0F-BE81-D2BD2CD9776B}" destId="{40846BDE-8A14-4551-96D3-D716801DA1BE}" srcOrd="1" destOrd="0" presId="urn:microsoft.com/office/officeart/2005/8/layout/hierarchy2"/>
    <dgm:cxn modelId="{4472FF25-E3BA-4091-8CA6-6D4A3BCC5B63}" type="presParOf" srcId="{25232FEE-D12B-4B86-BBA4-6EF6BE51CD42}" destId="{2A6BB294-2EDA-40AA-A478-9A3946F2FC18}" srcOrd="14" destOrd="0" presId="urn:microsoft.com/office/officeart/2005/8/layout/hierarchy2"/>
    <dgm:cxn modelId="{1D63127B-E04F-4B83-BBC6-CB9A46EC5FC3}" type="presParOf" srcId="{2A6BB294-2EDA-40AA-A478-9A3946F2FC18}" destId="{C27A1C91-76CB-4C6A-AE7F-E8A34574F40C}" srcOrd="0" destOrd="0" presId="urn:microsoft.com/office/officeart/2005/8/layout/hierarchy2"/>
    <dgm:cxn modelId="{826675BA-C6C9-4306-88F6-A65BB2F57CCC}" type="presParOf" srcId="{25232FEE-D12B-4B86-BBA4-6EF6BE51CD42}" destId="{52EE1B00-7B7A-4878-9154-D41E4956878E}" srcOrd="15" destOrd="0" presId="urn:microsoft.com/office/officeart/2005/8/layout/hierarchy2"/>
    <dgm:cxn modelId="{61770EAF-1A43-40AD-82C3-B79F260D5D8B}" type="presParOf" srcId="{52EE1B00-7B7A-4878-9154-D41E4956878E}" destId="{66238A8E-8B7B-4999-A870-7DEA8824CEF1}" srcOrd="0" destOrd="0" presId="urn:microsoft.com/office/officeart/2005/8/layout/hierarchy2"/>
    <dgm:cxn modelId="{D92BF4C9-39AD-45CA-A5B0-5BD99D5C7008}" type="presParOf" srcId="{52EE1B00-7B7A-4878-9154-D41E4956878E}" destId="{34FC2781-A01A-44CC-B0F3-EC7CA4E74EAE}" srcOrd="1" destOrd="0" presId="urn:microsoft.com/office/officeart/2005/8/layout/hierarchy2"/>
    <dgm:cxn modelId="{C7F828D3-B10B-4C72-ACEF-7278D3723696}" type="presParOf" srcId="{25232FEE-D12B-4B86-BBA4-6EF6BE51CD42}" destId="{4970FB9A-CC96-4EEF-A83F-4C9ED5B04641}" srcOrd="16" destOrd="0" presId="urn:microsoft.com/office/officeart/2005/8/layout/hierarchy2"/>
    <dgm:cxn modelId="{6DD97926-96C0-489A-A129-804ADDDD8D93}" type="presParOf" srcId="{4970FB9A-CC96-4EEF-A83F-4C9ED5B04641}" destId="{C7EFB097-B962-44E2-8CA9-604106E8D97B}" srcOrd="0" destOrd="0" presId="urn:microsoft.com/office/officeart/2005/8/layout/hierarchy2"/>
    <dgm:cxn modelId="{C448182B-A948-4F19-9881-474AB253CA22}" type="presParOf" srcId="{25232FEE-D12B-4B86-BBA4-6EF6BE51CD42}" destId="{46ABA5E0-E5AF-4086-B3C4-3EC850BE6FB0}" srcOrd="17" destOrd="0" presId="urn:microsoft.com/office/officeart/2005/8/layout/hierarchy2"/>
    <dgm:cxn modelId="{840010AC-BDF1-4C5E-86D9-8C0026DCB6DB}" type="presParOf" srcId="{46ABA5E0-E5AF-4086-B3C4-3EC850BE6FB0}" destId="{D617E678-43C3-4E27-B62B-3FAF9680C68E}" srcOrd="0" destOrd="0" presId="urn:microsoft.com/office/officeart/2005/8/layout/hierarchy2"/>
    <dgm:cxn modelId="{0FE5C7B0-ADF0-48E1-B0AC-82A11F106A94}" type="presParOf" srcId="{46ABA5E0-E5AF-4086-B3C4-3EC850BE6FB0}" destId="{2C42619A-160E-46B8-A1A1-B14360E0C4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EB689-B0F2-4A9F-832F-31D1707E33A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37714-7B6F-4912-815C-8DC063EEE642}">
      <dgm:prSet phldrT="[Text]" custT="1"/>
      <dgm:spPr>
        <a:solidFill>
          <a:srgbClr val="373874"/>
        </a:solidFill>
      </dgm:spPr>
      <dgm:t>
        <a:bodyPr/>
        <a:lstStyle/>
        <a:p>
          <a:r>
            <a:rPr lang="en-US" sz="1200" b="1" dirty="0" smtClean="0"/>
            <a:t>Shared Priorities</a:t>
          </a:r>
          <a:endParaRPr lang="en-US" sz="1200" b="1" dirty="0"/>
        </a:p>
      </dgm:t>
    </dgm:pt>
    <dgm:pt modelId="{78943F8E-840B-4F0F-B3D0-5EE6E4FC334C}" type="parTrans" cxnId="{C0CEC2AF-8EB8-427A-A328-46A6085A215F}">
      <dgm:prSet/>
      <dgm:spPr/>
      <dgm:t>
        <a:bodyPr/>
        <a:lstStyle/>
        <a:p>
          <a:endParaRPr lang="en-US" sz="1600"/>
        </a:p>
      </dgm:t>
    </dgm:pt>
    <dgm:pt modelId="{776DA582-EB14-4651-AC02-476E19B81C1B}" type="sibTrans" cxnId="{C0CEC2AF-8EB8-427A-A328-46A6085A215F}">
      <dgm:prSet/>
      <dgm:spPr/>
      <dgm:t>
        <a:bodyPr/>
        <a:lstStyle/>
        <a:p>
          <a:endParaRPr lang="en-US" sz="1600"/>
        </a:p>
      </dgm:t>
    </dgm:pt>
    <dgm:pt modelId="{6D3F7C1D-AA04-430F-B1A6-FEF5481AB56E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7C2B83"/>
        </a:solidFill>
      </dgm:spPr>
      <dgm:t>
        <a:bodyPr/>
        <a:lstStyle/>
        <a:p>
          <a:r>
            <a:rPr lang="en-US" sz="1200" b="1" dirty="0" smtClean="0"/>
            <a:t>3 Year Projection of CCO Priorities</a:t>
          </a:r>
          <a:endParaRPr lang="en-US" sz="1200" b="1" dirty="0"/>
        </a:p>
      </dgm:t>
    </dgm:pt>
    <dgm:pt modelId="{2E76F448-61CF-4E6F-95BE-CCACA004AB99}" type="parTrans" cxnId="{53312B90-C00F-47E5-9FC3-0CDB32780F33}">
      <dgm:prSet/>
      <dgm:spPr/>
      <dgm:t>
        <a:bodyPr/>
        <a:lstStyle/>
        <a:p>
          <a:endParaRPr lang="en-US" sz="1600"/>
        </a:p>
      </dgm:t>
    </dgm:pt>
    <dgm:pt modelId="{F7CA07AA-CA3A-4EE0-923F-C05B53702610}" type="sibTrans" cxnId="{53312B90-C00F-47E5-9FC3-0CDB32780F33}">
      <dgm:prSet/>
      <dgm:spPr/>
      <dgm:t>
        <a:bodyPr/>
        <a:lstStyle/>
        <a:p>
          <a:endParaRPr lang="en-US" sz="1600"/>
        </a:p>
      </dgm:t>
    </dgm:pt>
    <dgm:pt modelId="{70A28DEC-48AA-4AB8-A390-AB18750B47CB}">
      <dgm:prSet phldrT="[Text]" custT="1"/>
      <dgm:spPr>
        <a:ln>
          <a:solidFill>
            <a:srgbClr val="373C74"/>
          </a:solidFill>
        </a:ln>
      </dgm:spPr>
      <dgm:t>
        <a:bodyPr/>
        <a:lstStyle/>
        <a:p>
          <a:r>
            <a:rPr lang="en-US" sz="1600" b="1" dirty="0" smtClean="0"/>
            <a:t>CCO Business Planning</a:t>
          </a:r>
          <a:endParaRPr lang="en-US" sz="1600" b="1" dirty="0"/>
        </a:p>
      </dgm:t>
    </dgm:pt>
    <dgm:pt modelId="{7F50912B-922C-46C6-813E-8333D5C6BB08}" type="parTrans" cxnId="{20EABBCE-3756-4BB3-9E36-1C4116D1875D}">
      <dgm:prSet/>
      <dgm:spPr/>
      <dgm:t>
        <a:bodyPr/>
        <a:lstStyle/>
        <a:p>
          <a:endParaRPr lang="en-US" sz="1600"/>
        </a:p>
      </dgm:t>
    </dgm:pt>
    <dgm:pt modelId="{ED36E036-986A-4B61-86EB-1641643CE3A4}" type="sibTrans" cxnId="{20EABBCE-3756-4BB3-9E36-1C4116D1875D}">
      <dgm:prSet/>
      <dgm:spPr/>
      <dgm:t>
        <a:bodyPr/>
        <a:lstStyle/>
        <a:p>
          <a:endParaRPr lang="en-US" sz="1600"/>
        </a:p>
      </dgm:t>
    </dgm:pt>
    <dgm:pt modelId="{9F77FEE4-2518-47DA-BB42-3D463194C8CB}">
      <dgm:prSet phldrT="[Text]" custT="1"/>
      <dgm:spPr>
        <a:solidFill>
          <a:srgbClr val="373874"/>
        </a:solidFill>
      </dgm:spPr>
      <dgm:t>
        <a:bodyPr/>
        <a:lstStyle/>
        <a:p>
          <a:r>
            <a:rPr lang="en-US" sz="1200" b="1" dirty="0" smtClean="0"/>
            <a:t>Strategic Requirements</a:t>
          </a:r>
          <a:endParaRPr lang="en-US" sz="1200" b="1" dirty="0"/>
        </a:p>
      </dgm:t>
    </dgm:pt>
    <dgm:pt modelId="{B671BAE3-4F01-4001-8BD0-B59123F58F9D}" type="parTrans" cxnId="{4096E2D5-4E85-430C-B70D-AC6A44DD10A9}">
      <dgm:prSet/>
      <dgm:spPr/>
      <dgm:t>
        <a:bodyPr/>
        <a:lstStyle/>
        <a:p>
          <a:endParaRPr lang="en-US" sz="1600"/>
        </a:p>
      </dgm:t>
    </dgm:pt>
    <dgm:pt modelId="{0E6F2B5F-0846-4F77-9E4F-EC20B7633AB2}" type="sibTrans" cxnId="{4096E2D5-4E85-430C-B70D-AC6A44DD10A9}">
      <dgm:prSet/>
      <dgm:spPr/>
      <dgm:t>
        <a:bodyPr/>
        <a:lstStyle/>
        <a:p>
          <a:endParaRPr lang="en-US" sz="1600"/>
        </a:p>
      </dgm:t>
    </dgm:pt>
    <dgm:pt modelId="{DAD7DB84-29F6-42C3-A7B4-9EF9EA1DCA4E}">
      <dgm:prSet phldrT="[Text]" custT="1"/>
      <dgm:spPr>
        <a:ln>
          <a:solidFill>
            <a:srgbClr val="7C2B83"/>
          </a:solidFill>
        </a:ln>
      </dgm:spPr>
      <dgm:t>
        <a:bodyPr/>
        <a:lstStyle/>
        <a:p>
          <a:r>
            <a:rPr lang="en-US" sz="1600" b="1" dirty="0" smtClean="0"/>
            <a:t>CEC Retreat</a:t>
          </a:r>
          <a:endParaRPr lang="en-US" sz="1600" b="1" dirty="0"/>
        </a:p>
      </dgm:t>
    </dgm:pt>
    <dgm:pt modelId="{F182FFCC-2DD9-4B10-8919-DF65408E4CF3}" type="parTrans" cxnId="{546CBA63-7247-415E-9B69-1871F0CAFC0C}">
      <dgm:prSet/>
      <dgm:spPr/>
      <dgm:t>
        <a:bodyPr/>
        <a:lstStyle/>
        <a:p>
          <a:endParaRPr lang="en-US" sz="1600"/>
        </a:p>
      </dgm:t>
    </dgm:pt>
    <dgm:pt modelId="{4136CF4D-7B95-4C34-B89D-C404C5C5D243}" type="sibTrans" cxnId="{546CBA63-7247-415E-9B69-1871F0CAFC0C}">
      <dgm:prSet/>
      <dgm:spPr/>
      <dgm:t>
        <a:bodyPr/>
        <a:lstStyle/>
        <a:p>
          <a:endParaRPr lang="en-US" sz="1600"/>
        </a:p>
      </dgm:t>
    </dgm:pt>
    <dgm:pt modelId="{E4C4EF40-80B6-4DA4-A3A2-14680C4A247E}">
      <dgm:prSet phldrT="[Text]" custT="1"/>
      <dgm:spPr>
        <a:solidFill>
          <a:srgbClr val="373874"/>
        </a:solidFill>
      </dgm:spPr>
      <dgm:t>
        <a:bodyPr/>
        <a:lstStyle/>
        <a:p>
          <a:r>
            <a:rPr lang="en-US" sz="1200" b="1" dirty="0" smtClean="0"/>
            <a:t>CIO Operating Plan Deliverables</a:t>
          </a:r>
          <a:endParaRPr lang="en-US" sz="1200" b="1" dirty="0"/>
        </a:p>
      </dgm:t>
    </dgm:pt>
    <dgm:pt modelId="{683CBBC3-763B-4DCB-9B4A-EDF1847284D9}" type="parTrans" cxnId="{467DC32E-C158-4A23-B4A4-95CC5F6A65AA}">
      <dgm:prSet/>
      <dgm:spPr/>
      <dgm:t>
        <a:bodyPr/>
        <a:lstStyle/>
        <a:p>
          <a:endParaRPr lang="en-US" sz="1600"/>
        </a:p>
      </dgm:t>
    </dgm:pt>
    <dgm:pt modelId="{3934B29A-9157-4E5C-A132-F1B66A79A81C}" type="sibTrans" cxnId="{467DC32E-C158-4A23-B4A4-95CC5F6A65AA}">
      <dgm:prSet/>
      <dgm:spPr/>
      <dgm:t>
        <a:bodyPr/>
        <a:lstStyle/>
        <a:p>
          <a:endParaRPr lang="en-US" sz="1600"/>
        </a:p>
      </dgm:t>
    </dgm:pt>
    <dgm:pt modelId="{DEEC2BE4-D28C-4067-9069-D5E92D993D1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7C2B83"/>
        </a:solidFill>
      </dgm:spPr>
      <dgm:t>
        <a:bodyPr/>
        <a:lstStyle/>
        <a:p>
          <a:r>
            <a:rPr lang="en-US" sz="1200" b="1" dirty="0" smtClean="0"/>
            <a:t>CIO OP Deliverables Embedded</a:t>
          </a:r>
          <a:endParaRPr lang="en-US" sz="1200" b="1" dirty="0"/>
        </a:p>
      </dgm:t>
    </dgm:pt>
    <dgm:pt modelId="{12CC15CD-6B2F-4CC2-9B32-C56D7EB55FF4}" type="parTrans" cxnId="{8E248B32-1DEA-4227-A825-4DF70812CA65}">
      <dgm:prSet/>
      <dgm:spPr/>
      <dgm:t>
        <a:bodyPr/>
        <a:lstStyle/>
        <a:p>
          <a:endParaRPr lang="en-US" sz="1600"/>
        </a:p>
      </dgm:t>
    </dgm:pt>
    <dgm:pt modelId="{74C0D879-A324-4A85-B76D-39D8CF3DAF61}" type="sibTrans" cxnId="{8E248B32-1DEA-4227-A825-4DF70812CA65}">
      <dgm:prSet/>
      <dgm:spPr/>
      <dgm:t>
        <a:bodyPr/>
        <a:lstStyle/>
        <a:p>
          <a:endParaRPr lang="en-US" sz="1600"/>
        </a:p>
      </dgm:t>
    </dgm:pt>
    <dgm:pt modelId="{1A58BEC4-656C-4038-93B2-3CF44F80F5B7}">
      <dgm:prSet custT="1"/>
      <dgm:spPr>
        <a:ln>
          <a:solidFill>
            <a:srgbClr val="7C2B83"/>
          </a:solidFill>
        </a:ln>
      </dgm:spPr>
      <dgm:t>
        <a:bodyPr/>
        <a:lstStyle/>
        <a:p>
          <a:r>
            <a:rPr lang="en-US" sz="1600" b="1" dirty="0" smtClean="0"/>
            <a:t>Business Partner Day</a:t>
          </a:r>
          <a:endParaRPr lang="en-US" sz="1600" b="1" dirty="0"/>
        </a:p>
      </dgm:t>
    </dgm:pt>
    <dgm:pt modelId="{DCB6EA07-8E7A-49B5-98E3-2A8E8D6F6B26}" type="parTrans" cxnId="{7B0E0209-7E37-4CF0-A129-84F1D0935489}">
      <dgm:prSet/>
      <dgm:spPr/>
      <dgm:t>
        <a:bodyPr/>
        <a:lstStyle/>
        <a:p>
          <a:endParaRPr lang="en-US" sz="1600"/>
        </a:p>
      </dgm:t>
    </dgm:pt>
    <dgm:pt modelId="{B69ED766-61F6-4CB1-B4E9-6C82A1482F69}" type="sibTrans" cxnId="{7B0E0209-7E37-4CF0-A129-84F1D0935489}">
      <dgm:prSet/>
      <dgm:spPr/>
      <dgm:t>
        <a:bodyPr/>
        <a:lstStyle/>
        <a:p>
          <a:endParaRPr lang="en-US" sz="1600"/>
        </a:p>
      </dgm:t>
    </dgm:pt>
    <dgm:pt modelId="{8BCB47FE-8402-4BE9-9553-F1E55F85FE70}">
      <dgm:prSet custT="1"/>
      <dgm:spPr>
        <a:ln>
          <a:solidFill>
            <a:srgbClr val="7C2B83"/>
          </a:solidFill>
        </a:ln>
      </dgm:spPr>
      <dgm:t>
        <a:bodyPr/>
        <a:lstStyle/>
        <a:p>
          <a:r>
            <a:rPr lang="en-US" sz="1600" b="1" dirty="0" smtClean="0"/>
            <a:t>CIO Leadership Retreat</a:t>
          </a:r>
          <a:endParaRPr lang="en-US" sz="1600" b="1" dirty="0"/>
        </a:p>
      </dgm:t>
    </dgm:pt>
    <dgm:pt modelId="{31A4ABE4-5654-4E2D-9A07-C82A75666E26}" type="parTrans" cxnId="{0675E94C-F143-4E39-B404-447C30F8BFC0}">
      <dgm:prSet/>
      <dgm:spPr/>
      <dgm:t>
        <a:bodyPr/>
        <a:lstStyle/>
        <a:p>
          <a:endParaRPr lang="en-US" sz="1600"/>
        </a:p>
      </dgm:t>
    </dgm:pt>
    <dgm:pt modelId="{BD4697DE-44CF-48D5-962E-621A626D8BD2}" type="sibTrans" cxnId="{0675E94C-F143-4E39-B404-447C30F8BFC0}">
      <dgm:prSet/>
      <dgm:spPr/>
      <dgm:t>
        <a:bodyPr/>
        <a:lstStyle/>
        <a:p>
          <a:endParaRPr lang="en-US" sz="1600"/>
        </a:p>
      </dgm:t>
    </dgm:pt>
    <dgm:pt modelId="{90F13232-015E-4BDB-A3BA-2F28A8FC8483}">
      <dgm:prSet custT="1"/>
      <dgm:spPr>
        <a:ln>
          <a:solidFill>
            <a:srgbClr val="373C74"/>
          </a:solidFill>
        </a:ln>
      </dgm:spPr>
      <dgm:t>
        <a:bodyPr/>
        <a:lstStyle/>
        <a:p>
          <a:r>
            <a:rPr lang="en-US" sz="1600" b="1" dirty="0" smtClean="0"/>
            <a:t>PDP</a:t>
          </a:r>
          <a:endParaRPr lang="en-US" sz="1600" b="1" dirty="0"/>
        </a:p>
      </dgm:t>
    </dgm:pt>
    <dgm:pt modelId="{F31BE895-D98E-4EB1-87BF-EDB194B6C033}" type="parTrans" cxnId="{BB481577-6A9F-4921-BA05-EB5311AD2EFB}">
      <dgm:prSet/>
      <dgm:spPr/>
      <dgm:t>
        <a:bodyPr/>
        <a:lstStyle/>
        <a:p>
          <a:endParaRPr lang="en-US" sz="1600"/>
        </a:p>
      </dgm:t>
    </dgm:pt>
    <dgm:pt modelId="{0BA7C2D4-B671-44DD-A71F-F9606AAC2538}" type="sibTrans" cxnId="{BB481577-6A9F-4921-BA05-EB5311AD2EFB}">
      <dgm:prSet/>
      <dgm:spPr/>
      <dgm:t>
        <a:bodyPr/>
        <a:lstStyle/>
        <a:p>
          <a:endParaRPr lang="en-US" sz="1600"/>
        </a:p>
      </dgm:t>
    </dgm:pt>
    <dgm:pt modelId="{13CDC0DE-4432-4A2C-8903-F49B1612A24F}" type="pres">
      <dgm:prSet presAssocID="{0D1EB689-B0F2-4A9F-832F-31D1707E3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C8E5D-FE5B-46DD-81AA-FD8A660F85B8}" type="pres">
      <dgm:prSet presAssocID="{0D1EB689-B0F2-4A9F-832F-31D1707E33A6}" presName="tSp" presStyleCnt="0"/>
      <dgm:spPr/>
    </dgm:pt>
    <dgm:pt modelId="{6C505899-2C0B-472C-8B1C-F8D383645246}" type="pres">
      <dgm:prSet presAssocID="{0D1EB689-B0F2-4A9F-832F-31D1707E33A6}" presName="bSp" presStyleCnt="0"/>
      <dgm:spPr/>
    </dgm:pt>
    <dgm:pt modelId="{95C120B0-1347-4527-B43A-4AD0494C9368}" type="pres">
      <dgm:prSet presAssocID="{0D1EB689-B0F2-4A9F-832F-31D1707E33A6}" presName="process" presStyleCnt="0"/>
      <dgm:spPr/>
    </dgm:pt>
    <dgm:pt modelId="{59348ACC-9D28-4116-A480-9FEDE666CD53}" type="pres">
      <dgm:prSet presAssocID="{16E37714-7B6F-4912-815C-8DC063EEE642}" presName="composite1" presStyleCnt="0"/>
      <dgm:spPr/>
    </dgm:pt>
    <dgm:pt modelId="{1D126C09-02C5-4179-BD49-2AFD605F95F2}" type="pres">
      <dgm:prSet presAssocID="{16E37714-7B6F-4912-815C-8DC063EEE642}" presName="dummyNode1" presStyleLbl="node1" presStyleIdx="0" presStyleCnt="5"/>
      <dgm:spPr/>
    </dgm:pt>
    <dgm:pt modelId="{6507A158-4CA9-4367-B5FA-C7514739E78A}" type="pres">
      <dgm:prSet presAssocID="{16E37714-7B6F-4912-815C-8DC063EEE642}" presName="childNode1" presStyleLbl="bg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5AEA9-7AAA-469D-A5D1-1E768B3E7AEA}" type="pres">
      <dgm:prSet presAssocID="{16E37714-7B6F-4912-815C-8DC063EEE64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35B40-1347-46DF-9820-C19102EED667}" type="pres">
      <dgm:prSet presAssocID="{16E37714-7B6F-4912-815C-8DC063EEE642}" presName="parentNode1" presStyleLbl="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9973C-D403-4B91-BF38-681206CBF5A9}" type="pres">
      <dgm:prSet presAssocID="{16E37714-7B6F-4912-815C-8DC063EEE642}" presName="connSite1" presStyleCnt="0"/>
      <dgm:spPr/>
    </dgm:pt>
    <dgm:pt modelId="{82F22016-DAA5-4F1D-A175-458866BB3CE1}" type="pres">
      <dgm:prSet presAssocID="{776DA582-EB14-4651-AC02-476E19B81C1B}" presName="Name9" presStyleLbl="sibTrans2D1" presStyleIdx="0" presStyleCnt="4"/>
      <dgm:spPr/>
      <dgm:t>
        <a:bodyPr/>
        <a:lstStyle/>
        <a:p>
          <a:endParaRPr lang="en-US"/>
        </a:p>
      </dgm:t>
    </dgm:pt>
    <dgm:pt modelId="{9B12B2AD-651E-40AD-BE25-4EE5B4E6FAB4}" type="pres">
      <dgm:prSet presAssocID="{6D3F7C1D-AA04-430F-B1A6-FEF5481AB56E}" presName="composite2" presStyleCnt="0"/>
      <dgm:spPr/>
    </dgm:pt>
    <dgm:pt modelId="{7D941861-2AA4-41FC-B5B2-A346CBC57447}" type="pres">
      <dgm:prSet presAssocID="{6D3F7C1D-AA04-430F-B1A6-FEF5481AB56E}" presName="dummyNode2" presStyleLbl="node1" presStyleIdx="0" presStyleCnt="5"/>
      <dgm:spPr/>
    </dgm:pt>
    <dgm:pt modelId="{689BAF3A-B22E-4026-A694-3EDB76E171D3}" type="pres">
      <dgm:prSet presAssocID="{6D3F7C1D-AA04-430F-B1A6-FEF5481AB56E}" presName="childNode2" presStyleLbl="bg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DE0EB-AE5F-47E0-8D8E-6692EF738E9B}" type="pres">
      <dgm:prSet presAssocID="{6D3F7C1D-AA04-430F-B1A6-FEF5481AB56E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8EE6D-1C47-445B-87C9-3605205BACE2}" type="pres">
      <dgm:prSet presAssocID="{6D3F7C1D-AA04-430F-B1A6-FEF5481AB56E}" presName="parentNode2" presStyleLbl="node1" presStyleIdx="1" presStyleCnt="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09C1B-1B46-42D4-9EEB-C02027788361}" type="pres">
      <dgm:prSet presAssocID="{6D3F7C1D-AA04-430F-B1A6-FEF5481AB56E}" presName="connSite2" presStyleCnt="0"/>
      <dgm:spPr/>
    </dgm:pt>
    <dgm:pt modelId="{251C93BB-1208-4C4B-B7FC-BF6F194B867E}" type="pres">
      <dgm:prSet presAssocID="{F7CA07AA-CA3A-4EE0-923F-C05B53702610}" presName="Name18" presStyleLbl="sibTrans2D1" presStyleIdx="1" presStyleCnt="4"/>
      <dgm:spPr/>
      <dgm:t>
        <a:bodyPr/>
        <a:lstStyle/>
        <a:p>
          <a:endParaRPr lang="en-US"/>
        </a:p>
      </dgm:t>
    </dgm:pt>
    <dgm:pt modelId="{C555129F-1156-4403-8D9A-30E882C2554C}" type="pres">
      <dgm:prSet presAssocID="{9F77FEE4-2518-47DA-BB42-3D463194C8CB}" presName="composite1" presStyleCnt="0"/>
      <dgm:spPr/>
    </dgm:pt>
    <dgm:pt modelId="{E7FD56DC-90E9-46EE-B2E8-213C58B2B4F6}" type="pres">
      <dgm:prSet presAssocID="{9F77FEE4-2518-47DA-BB42-3D463194C8CB}" presName="dummyNode1" presStyleLbl="node1" presStyleIdx="1" presStyleCnt="5"/>
      <dgm:spPr/>
    </dgm:pt>
    <dgm:pt modelId="{C6A622A2-AAA1-4186-B743-DB5E6CCDE392}" type="pres">
      <dgm:prSet presAssocID="{9F77FEE4-2518-47DA-BB42-3D463194C8CB}" presName="childNode1" presStyleLbl="bg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3EF8C-F4AD-4958-A883-EB208EAC3579}" type="pres">
      <dgm:prSet presAssocID="{9F77FEE4-2518-47DA-BB42-3D463194C8CB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057AF-02CF-4EAC-9C50-E72B49AA2425}" type="pres">
      <dgm:prSet presAssocID="{9F77FEE4-2518-47DA-BB42-3D463194C8CB}" presName="parentNode1" presStyleLbl="node1" presStyleIdx="2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2A179-9031-4AF9-AA72-EC37FBEDF443}" type="pres">
      <dgm:prSet presAssocID="{9F77FEE4-2518-47DA-BB42-3D463194C8CB}" presName="connSite1" presStyleCnt="0"/>
      <dgm:spPr/>
    </dgm:pt>
    <dgm:pt modelId="{D089AA7E-90AD-403A-9447-7F3E0E1233A9}" type="pres">
      <dgm:prSet presAssocID="{0E6F2B5F-0846-4F77-9E4F-EC20B7633AB2}" presName="Name9" presStyleLbl="sibTrans2D1" presStyleIdx="2" presStyleCnt="4"/>
      <dgm:spPr/>
      <dgm:t>
        <a:bodyPr/>
        <a:lstStyle/>
        <a:p>
          <a:endParaRPr lang="en-US"/>
        </a:p>
      </dgm:t>
    </dgm:pt>
    <dgm:pt modelId="{03F3BC0A-6206-43DD-9DFF-727AD8E78BD4}" type="pres">
      <dgm:prSet presAssocID="{E4C4EF40-80B6-4DA4-A3A2-14680C4A247E}" presName="composite2" presStyleCnt="0"/>
      <dgm:spPr/>
    </dgm:pt>
    <dgm:pt modelId="{BFE7CDEE-41E4-4A59-B5E2-DDF66FF0FDA8}" type="pres">
      <dgm:prSet presAssocID="{E4C4EF40-80B6-4DA4-A3A2-14680C4A247E}" presName="dummyNode2" presStyleLbl="node1" presStyleIdx="2" presStyleCnt="5"/>
      <dgm:spPr/>
    </dgm:pt>
    <dgm:pt modelId="{3CF7AFC3-EC0A-4A42-824A-C8B7BE925881}" type="pres">
      <dgm:prSet presAssocID="{E4C4EF40-80B6-4DA4-A3A2-14680C4A247E}" presName="childNode2" presStyleLbl="bg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76248-06B1-4363-B654-9AE8B242DB17}" type="pres">
      <dgm:prSet presAssocID="{E4C4EF40-80B6-4DA4-A3A2-14680C4A247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9C0B7-6DBC-4A27-BC4F-A4F9AB599769}" type="pres">
      <dgm:prSet presAssocID="{E4C4EF40-80B6-4DA4-A3A2-14680C4A247E}" presName="parentNode2" presStyleLbl="node1" presStyleIdx="3" presStyleCnt="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C1A50-549F-41A2-A60E-3BFDC515E8DA}" type="pres">
      <dgm:prSet presAssocID="{E4C4EF40-80B6-4DA4-A3A2-14680C4A247E}" presName="connSite2" presStyleCnt="0"/>
      <dgm:spPr/>
    </dgm:pt>
    <dgm:pt modelId="{AF4C4C27-1CF9-4F4F-A04B-66DCC3CE6FBB}" type="pres">
      <dgm:prSet presAssocID="{3934B29A-9157-4E5C-A132-F1B66A79A81C}" presName="Name18" presStyleLbl="sibTrans2D1" presStyleIdx="3" presStyleCnt="4"/>
      <dgm:spPr/>
      <dgm:t>
        <a:bodyPr/>
        <a:lstStyle/>
        <a:p>
          <a:endParaRPr lang="en-US"/>
        </a:p>
      </dgm:t>
    </dgm:pt>
    <dgm:pt modelId="{B0499E39-57C4-414C-AA4B-FA463F6408C2}" type="pres">
      <dgm:prSet presAssocID="{DEEC2BE4-D28C-4067-9069-D5E92D993D13}" presName="composite1" presStyleCnt="0"/>
      <dgm:spPr/>
    </dgm:pt>
    <dgm:pt modelId="{99C64697-9916-486E-B7C2-294ED68BA5AE}" type="pres">
      <dgm:prSet presAssocID="{DEEC2BE4-D28C-4067-9069-D5E92D993D13}" presName="dummyNode1" presStyleLbl="node1" presStyleIdx="3" presStyleCnt="5"/>
      <dgm:spPr/>
    </dgm:pt>
    <dgm:pt modelId="{C385A4CC-CC37-43E3-8177-88CBFF96E08F}" type="pres">
      <dgm:prSet presAssocID="{DEEC2BE4-D28C-4067-9069-D5E92D993D13}" presName="childNode1" presStyleLbl="bgAcc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DEE53-1DAD-4B89-836F-B07721D15377}" type="pres">
      <dgm:prSet presAssocID="{DEEC2BE4-D28C-4067-9069-D5E92D993D1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18D2-FEC3-4263-A606-BF11AAE415AA}" type="pres">
      <dgm:prSet presAssocID="{DEEC2BE4-D28C-4067-9069-D5E92D993D13}" presName="parentNode1" presStyleLbl="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0A7FF-C169-4345-B603-D57614E21D2D}" type="pres">
      <dgm:prSet presAssocID="{DEEC2BE4-D28C-4067-9069-D5E92D993D13}" presName="connSite1" presStyleCnt="0"/>
      <dgm:spPr/>
    </dgm:pt>
  </dgm:ptLst>
  <dgm:cxnLst>
    <dgm:cxn modelId="{1D6279CD-F292-499D-AC28-A2892CBA447D}" type="presOf" srcId="{0D1EB689-B0F2-4A9F-832F-31D1707E33A6}" destId="{13CDC0DE-4432-4A2C-8903-F49B1612A24F}" srcOrd="0" destOrd="0" presId="urn:microsoft.com/office/officeart/2005/8/layout/hProcess4"/>
    <dgm:cxn modelId="{0675E94C-F143-4E39-B404-447C30F8BFC0}" srcId="{E4C4EF40-80B6-4DA4-A3A2-14680C4A247E}" destId="{8BCB47FE-8402-4BE9-9553-F1E55F85FE70}" srcOrd="0" destOrd="0" parTransId="{31A4ABE4-5654-4E2D-9A07-C82A75666E26}" sibTransId="{BD4697DE-44CF-48D5-962E-621A626D8BD2}"/>
    <dgm:cxn modelId="{6B2191F4-0DA5-4BE2-9166-5ECDC9C859FD}" type="presOf" srcId="{3934B29A-9157-4E5C-A132-F1B66A79A81C}" destId="{AF4C4C27-1CF9-4F4F-A04B-66DCC3CE6FBB}" srcOrd="0" destOrd="0" presId="urn:microsoft.com/office/officeart/2005/8/layout/hProcess4"/>
    <dgm:cxn modelId="{A17C114A-6BB4-4430-8AAE-1213FFD312AD}" type="presOf" srcId="{776DA582-EB14-4651-AC02-476E19B81C1B}" destId="{82F22016-DAA5-4F1D-A175-458866BB3CE1}" srcOrd="0" destOrd="0" presId="urn:microsoft.com/office/officeart/2005/8/layout/hProcess4"/>
    <dgm:cxn modelId="{4EE00EF6-6496-4793-8FD0-9944E61A1789}" type="presOf" srcId="{90F13232-015E-4BDB-A3BA-2F28A8FC8483}" destId="{928DEE53-1DAD-4B89-836F-B07721D15377}" srcOrd="1" destOrd="0" presId="urn:microsoft.com/office/officeart/2005/8/layout/hProcess4"/>
    <dgm:cxn modelId="{20EABBCE-3756-4BB3-9E36-1C4116D1875D}" srcId="{6D3F7C1D-AA04-430F-B1A6-FEF5481AB56E}" destId="{70A28DEC-48AA-4AB8-A390-AB18750B47CB}" srcOrd="0" destOrd="0" parTransId="{7F50912B-922C-46C6-813E-8333D5C6BB08}" sibTransId="{ED36E036-986A-4B61-86EB-1641643CE3A4}"/>
    <dgm:cxn modelId="{BB481577-6A9F-4921-BA05-EB5311AD2EFB}" srcId="{DEEC2BE4-D28C-4067-9069-D5E92D993D13}" destId="{90F13232-015E-4BDB-A3BA-2F28A8FC8483}" srcOrd="0" destOrd="0" parTransId="{F31BE895-D98E-4EB1-87BF-EDB194B6C033}" sibTransId="{0BA7C2D4-B671-44DD-A71F-F9606AAC2538}"/>
    <dgm:cxn modelId="{467DC32E-C158-4A23-B4A4-95CC5F6A65AA}" srcId="{0D1EB689-B0F2-4A9F-832F-31D1707E33A6}" destId="{E4C4EF40-80B6-4DA4-A3A2-14680C4A247E}" srcOrd="3" destOrd="0" parTransId="{683CBBC3-763B-4DCB-9B4A-EDF1847284D9}" sibTransId="{3934B29A-9157-4E5C-A132-F1B66A79A81C}"/>
    <dgm:cxn modelId="{546CBA63-7247-415E-9B69-1871F0CAFC0C}" srcId="{9F77FEE4-2518-47DA-BB42-3D463194C8CB}" destId="{DAD7DB84-29F6-42C3-A7B4-9EF9EA1DCA4E}" srcOrd="0" destOrd="0" parTransId="{F182FFCC-2DD9-4B10-8919-DF65408E4CF3}" sibTransId="{4136CF4D-7B95-4C34-B89D-C404C5C5D243}"/>
    <dgm:cxn modelId="{2DDF0BAA-EEC3-4B80-9109-9093BBD8D548}" type="presOf" srcId="{9F77FEE4-2518-47DA-BB42-3D463194C8CB}" destId="{74C057AF-02CF-4EAC-9C50-E72B49AA2425}" srcOrd="0" destOrd="0" presId="urn:microsoft.com/office/officeart/2005/8/layout/hProcess4"/>
    <dgm:cxn modelId="{8B3095FB-CA3B-48F3-84A0-1A2A1A12B874}" type="presOf" srcId="{DAD7DB84-29F6-42C3-A7B4-9EF9EA1DCA4E}" destId="{C6A622A2-AAA1-4186-B743-DB5E6CCDE392}" srcOrd="0" destOrd="0" presId="urn:microsoft.com/office/officeart/2005/8/layout/hProcess4"/>
    <dgm:cxn modelId="{9F300D70-C39C-480D-8746-6B8DF73EC692}" type="presOf" srcId="{DAD7DB84-29F6-42C3-A7B4-9EF9EA1DCA4E}" destId="{CD93EF8C-F4AD-4958-A883-EB208EAC3579}" srcOrd="1" destOrd="0" presId="urn:microsoft.com/office/officeart/2005/8/layout/hProcess4"/>
    <dgm:cxn modelId="{A1254EDA-1D98-4A72-BEAA-3D97D407EC48}" type="presOf" srcId="{1A58BEC4-656C-4038-93B2-3CF44F80F5B7}" destId="{6507A158-4CA9-4367-B5FA-C7514739E78A}" srcOrd="0" destOrd="0" presId="urn:microsoft.com/office/officeart/2005/8/layout/hProcess4"/>
    <dgm:cxn modelId="{8E248B32-1DEA-4227-A825-4DF70812CA65}" srcId="{0D1EB689-B0F2-4A9F-832F-31D1707E33A6}" destId="{DEEC2BE4-D28C-4067-9069-D5E92D993D13}" srcOrd="4" destOrd="0" parTransId="{12CC15CD-6B2F-4CC2-9B32-C56D7EB55FF4}" sibTransId="{74C0D879-A324-4A85-B76D-39D8CF3DAF61}"/>
    <dgm:cxn modelId="{7B0E0209-7E37-4CF0-A129-84F1D0935489}" srcId="{16E37714-7B6F-4912-815C-8DC063EEE642}" destId="{1A58BEC4-656C-4038-93B2-3CF44F80F5B7}" srcOrd="0" destOrd="0" parTransId="{DCB6EA07-8E7A-49B5-98E3-2A8E8D6F6B26}" sibTransId="{B69ED766-61F6-4CB1-B4E9-6C82A1482F69}"/>
    <dgm:cxn modelId="{98F2F4A4-777F-4CD8-8C96-C90446C68822}" type="presOf" srcId="{8BCB47FE-8402-4BE9-9553-F1E55F85FE70}" destId="{3CF7AFC3-EC0A-4A42-824A-C8B7BE925881}" srcOrd="0" destOrd="0" presId="urn:microsoft.com/office/officeart/2005/8/layout/hProcess4"/>
    <dgm:cxn modelId="{4096E2D5-4E85-430C-B70D-AC6A44DD10A9}" srcId="{0D1EB689-B0F2-4A9F-832F-31D1707E33A6}" destId="{9F77FEE4-2518-47DA-BB42-3D463194C8CB}" srcOrd="2" destOrd="0" parTransId="{B671BAE3-4F01-4001-8BD0-B59123F58F9D}" sibTransId="{0E6F2B5F-0846-4F77-9E4F-EC20B7633AB2}"/>
    <dgm:cxn modelId="{B5E9E16D-BBBF-4B03-82A4-7F08D87478A7}" type="presOf" srcId="{F7CA07AA-CA3A-4EE0-923F-C05B53702610}" destId="{251C93BB-1208-4C4B-B7FC-BF6F194B867E}" srcOrd="0" destOrd="0" presId="urn:microsoft.com/office/officeart/2005/8/layout/hProcess4"/>
    <dgm:cxn modelId="{C0CEC2AF-8EB8-427A-A328-46A6085A215F}" srcId="{0D1EB689-B0F2-4A9F-832F-31D1707E33A6}" destId="{16E37714-7B6F-4912-815C-8DC063EEE642}" srcOrd="0" destOrd="0" parTransId="{78943F8E-840B-4F0F-B3D0-5EE6E4FC334C}" sibTransId="{776DA582-EB14-4651-AC02-476E19B81C1B}"/>
    <dgm:cxn modelId="{EEE3DD34-1C26-4A5A-9380-B7DDBFC8FE9D}" type="presOf" srcId="{8BCB47FE-8402-4BE9-9553-F1E55F85FE70}" destId="{48076248-06B1-4363-B654-9AE8B242DB17}" srcOrd="1" destOrd="0" presId="urn:microsoft.com/office/officeart/2005/8/layout/hProcess4"/>
    <dgm:cxn modelId="{699ABA76-9D29-45E1-A372-FF0EED2AF007}" type="presOf" srcId="{90F13232-015E-4BDB-A3BA-2F28A8FC8483}" destId="{C385A4CC-CC37-43E3-8177-88CBFF96E08F}" srcOrd="0" destOrd="0" presId="urn:microsoft.com/office/officeart/2005/8/layout/hProcess4"/>
    <dgm:cxn modelId="{4B3D5CD8-6F21-469B-A3A3-383A76EA2D97}" type="presOf" srcId="{6D3F7C1D-AA04-430F-B1A6-FEF5481AB56E}" destId="{1F28EE6D-1C47-445B-87C9-3605205BACE2}" srcOrd="0" destOrd="0" presId="urn:microsoft.com/office/officeart/2005/8/layout/hProcess4"/>
    <dgm:cxn modelId="{BA019C0A-44CE-498D-9DD7-3105CD633262}" type="presOf" srcId="{DEEC2BE4-D28C-4067-9069-D5E92D993D13}" destId="{801A18D2-FEC3-4263-A606-BF11AAE415AA}" srcOrd="0" destOrd="0" presId="urn:microsoft.com/office/officeart/2005/8/layout/hProcess4"/>
    <dgm:cxn modelId="{E2B7D299-7B5F-4371-9F8C-71B71ACE26D3}" type="presOf" srcId="{16E37714-7B6F-4912-815C-8DC063EEE642}" destId="{AA435B40-1347-46DF-9820-C19102EED667}" srcOrd="0" destOrd="0" presId="urn:microsoft.com/office/officeart/2005/8/layout/hProcess4"/>
    <dgm:cxn modelId="{21E48834-4886-472B-825E-EF074C0AEEA9}" type="presOf" srcId="{E4C4EF40-80B6-4DA4-A3A2-14680C4A247E}" destId="{18B9C0B7-6DBC-4A27-BC4F-A4F9AB599769}" srcOrd="0" destOrd="0" presId="urn:microsoft.com/office/officeart/2005/8/layout/hProcess4"/>
    <dgm:cxn modelId="{9EBF9940-59F8-4CFD-A816-A03225E02DA8}" type="presOf" srcId="{70A28DEC-48AA-4AB8-A390-AB18750B47CB}" destId="{0EADE0EB-AE5F-47E0-8D8E-6692EF738E9B}" srcOrd="1" destOrd="0" presId="urn:microsoft.com/office/officeart/2005/8/layout/hProcess4"/>
    <dgm:cxn modelId="{F110D1BC-62F3-4205-984F-24046E489062}" type="presOf" srcId="{1A58BEC4-656C-4038-93B2-3CF44F80F5B7}" destId="{3D25AEA9-7AAA-469D-A5D1-1E768B3E7AEA}" srcOrd="1" destOrd="0" presId="urn:microsoft.com/office/officeart/2005/8/layout/hProcess4"/>
    <dgm:cxn modelId="{20684EE0-2FC1-4DBE-AFF8-767BB6784B55}" type="presOf" srcId="{70A28DEC-48AA-4AB8-A390-AB18750B47CB}" destId="{689BAF3A-B22E-4026-A694-3EDB76E171D3}" srcOrd="0" destOrd="0" presId="urn:microsoft.com/office/officeart/2005/8/layout/hProcess4"/>
    <dgm:cxn modelId="{53312B90-C00F-47E5-9FC3-0CDB32780F33}" srcId="{0D1EB689-B0F2-4A9F-832F-31D1707E33A6}" destId="{6D3F7C1D-AA04-430F-B1A6-FEF5481AB56E}" srcOrd="1" destOrd="0" parTransId="{2E76F448-61CF-4E6F-95BE-CCACA004AB99}" sibTransId="{F7CA07AA-CA3A-4EE0-923F-C05B53702610}"/>
    <dgm:cxn modelId="{EFC70C90-E205-44FD-B0C7-36A48D7E1372}" type="presOf" srcId="{0E6F2B5F-0846-4F77-9E4F-EC20B7633AB2}" destId="{D089AA7E-90AD-403A-9447-7F3E0E1233A9}" srcOrd="0" destOrd="0" presId="urn:microsoft.com/office/officeart/2005/8/layout/hProcess4"/>
    <dgm:cxn modelId="{6DEB8D3F-428D-48B4-A8EE-6A9CDD9E68C2}" type="presParOf" srcId="{13CDC0DE-4432-4A2C-8903-F49B1612A24F}" destId="{299C8E5D-FE5B-46DD-81AA-FD8A660F85B8}" srcOrd="0" destOrd="0" presId="urn:microsoft.com/office/officeart/2005/8/layout/hProcess4"/>
    <dgm:cxn modelId="{7CDBD4BB-5B33-4132-9CA6-9AB52B57DD83}" type="presParOf" srcId="{13CDC0DE-4432-4A2C-8903-F49B1612A24F}" destId="{6C505899-2C0B-472C-8B1C-F8D383645246}" srcOrd="1" destOrd="0" presId="urn:microsoft.com/office/officeart/2005/8/layout/hProcess4"/>
    <dgm:cxn modelId="{9C8483D2-7523-4CB2-AFCF-3833DC898535}" type="presParOf" srcId="{13CDC0DE-4432-4A2C-8903-F49B1612A24F}" destId="{95C120B0-1347-4527-B43A-4AD0494C9368}" srcOrd="2" destOrd="0" presId="urn:microsoft.com/office/officeart/2005/8/layout/hProcess4"/>
    <dgm:cxn modelId="{096EE65F-55B8-4B66-8F1C-CCC102E531A0}" type="presParOf" srcId="{95C120B0-1347-4527-B43A-4AD0494C9368}" destId="{59348ACC-9D28-4116-A480-9FEDE666CD53}" srcOrd="0" destOrd="0" presId="urn:microsoft.com/office/officeart/2005/8/layout/hProcess4"/>
    <dgm:cxn modelId="{43338C79-F23F-4EFD-8CFA-5FC01B24E68E}" type="presParOf" srcId="{59348ACC-9D28-4116-A480-9FEDE666CD53}" destId="{1D126C09-02C5-4179-BD49-2AFD605F95F2}" srcOrd="0" destOrd="0" presId="urn:microsoft.com/office/officeart/2005/8/layout/hProcess4"/>
    <dgm:cxn modelId="{46AE41B2-F22C-49FB-8A00-FEBF020F452C}" type="presParOf" srcId="{59348ACC-9D28-4116-A480-9FEDE666CD53}" destId="{6507A158-4CA9-4367-B5FA-C7514739E78A}" srcOrd="1" destOrd="0" presId="urn:microsoft.com/office/officeart/2005/8/layout/hProcess4"/>
    <dgm:cxn modelId="{1D81A280-75DD-42A7-88DC-4F7295293979}" type="presParOf" srcId="{59348ACC-9D28-4116-A480-9FEDE666CD53}" destId="{3D25AEA9-7AAA-469D-A5D1-1E768B3E7AEA}" srcOrd="2" destOrd="0" presId="urn:microsoft.com/office/officeart/2005/8/layout/hProcess4"/>
    <dgm:cxn modelId="{AEC05B99-77A5-4259-8E0E-36A84D975E6A}" type="presParOf" srcId="{59348ACC-9D28-4116-A480-9FEDE666CD53}" destId="{AA435B40-1347-46DF-9820-C19102EED667}" srcOrd="3" destOrd="0" presId="urn:microsoft.com/office/officeart/2005/8/layout/hProcess4"/>
    <dgm:cxn modelId="{40A1243A-65CE-4205-8994-8D432ABDF69B}" type="presParOf" srcId="{59348ACC-9D28-4116-A480-9FEDE666CD53}" destId="{A089973C-D403-4B91-BF38-681206CBF5A9}" srcOrd="4" destOrd="0" presId="urn:microsoft.com/office/officeart/2005/8/layout/hProcess4"/>
    <dgm:cxn modelId="{9F496DE8-6F0E-4F15-86A0-2A259AE5AED0}" type="presParOf" srcId="{95C120B0-1347-4527-B43A-4AD0494C9368}" destId="{82F22016-DAA5-4F1D-A175-458866BB3CE1}" srcOrd="1" destOrd="0" presId="urn:microsoft.com/office/officeart/2005/8/layout/hProcess4"/>
    <dgm:cxn modelId="{DA090759-4057-40E0-B2CF-161F772D28BA}" type="presParOf" srcId="{95C120B0-1347-4527-B43A-4AD0494C9368}" destId="{9B12B2AD-651E-40AD-BE25-4EE5B4E6FAB4}" srcOrd="2" destOrd="0" presId="urn:microsoft.com/office/officeart/2005/8/layout/hProcess4"/>
    <dgm:cxn modelId="{FB7CDB7D-8F17-4078-A039-ADD38E9A2AA2}" type="presParOf" srcId="{9B12B2AD-651E-40AD-BE25-4EE5B4E6FAB4}" destId="{7D941861-2AA4-41FC-B5B2-A346CBC57447}" srcOrd="0" destOrd="0" presId="urn:microsoft.com/office/officeart/2005/8/layout/hProcess4"/>
    <dgm:cxn modelId="{354D425C-8F59-4FED-BF56-60C5B74CDA17}" type="presParOf" srcId="{9B12B2AD-651E-40AD-BE25-4EE5B4E6FAB4}" destId="{689BAF3A-B22E-4026-A694-3EDB76E171D3}" srcOrd="1" destOrd="0" presId="urn:microsoft.com/office/officeart/2005/8/layout/hProcess4"/>
    <dgm:cxn modelId="{AFA4C398-06F6-4F65-9763-E5E36F8CA3F4}" type="presParOf" srcId="{9B12B2AD-651E-40AD-BE25-4EE5B4E6FAB4}" destId="{0EADE0EB-AE5F-47E0-8D8E-6692EF738E9B}" srcOrd="2" destOrd="0" presId="urn:microsoft.com/office/officeart/2005/8/layout/hProcess4"/>
    <dgm:cxn modelId="{C98FA029-119C-470A-A663-F3C6A01D8485}" type="presParOf" srcId="{9B12B2AD-651E-40AD-BE25-4EE5B4E6FAB4}" destId="{1F28EE6D-1C47-445B-87C9-3605205BACE2}" srcOrd="3" destOrd="0" presId="urn:microsoft.com/office/officeart/2005/8/layout/hProcess4"/>
    <dgm:cxn modelId="{BE3D3445-B3EB-4651-A9BF-375B6901DDD0}" type="presParOf" srcId="{9B12B2AD-651E-40AD-BE25-4EE5B4E6FAB4}" destId="{10009C1B-1B46-42D4-9EEB-C02027788361}" srcOrd="4" destOrd="0" presId="urn:microsoft.com/office/officeart/2005/8/layout/hProcess4"/>
    <dgm:cxn modelId="{77F76733-5EDE-4DCF-B05D-261AEB97F448}" type="presParOf" srcId="{95C120B0-1347-4527-B43A-4AD0494C9368}" destId="{251C93BB-1208-4C4B-B7FC-BF6F194B867E}" srcOrd="3" destOrd="0" presId="urn:microsoft.com/office/officeart/2005/8/layout/hProcess4"/>
    <dgm:cxn modelId="{61719E3E-B24B-4A1B-9C63-9526A52B89DA}" type="presParOf" srcId="{95C120B0-1347-4527-B43A-4AD0494C9368}" destId="{C555129F-1156-4403-8D9A-30E882C2554C}" srcOrd="4" destOrd="0" presId="urn:microsoft.com/office/officeart/2005/8/layout/hProcess4"/>
    <dgm:cxn modelId="{1C24A6D8-50DD-4594-82F0-B8AEDDB250A0}" type="presParOf" srcId="{C555129F-1156-4403-8D9A-30E882C2554C}" destId="{E7FD56DC-90E9-46EE-B2E8-213C58B2B4F6}" srcOrd="0" destOrd="0" presId="urn:microsoft.com/office/officeart/2005/8/layout/hProcess4"/>
    <dgm:cxn modelId="{F1AD4C75-EA65-4925-9051-4141915DF820}" type="presParOf" srcId="{C555129F-1156-4403-8D9A-30E882C2554C}" destId="{C6A622A2-AAA1-4186-B743-DB5E6CCDE392}" srcOrd="1" destOrd="0" presId="urn:microsoft.com/office/officeart/2005/8/layout/hProcess4"/>
    <dgm:cxn modelId="{A2DAE481-B894-4B66-85C1-07D3A0A9112E}" type="presParOf" srcId="{C555129F-1156-4403-8D9A-30E882C2554C}" destId="{CD93EF8C-F4AD-4958-A883-EB208EAC3579}" srcOrd="2" destOrd="0" presId="urn:microsoft.com/office/officeart/2005/8/layout/hProcess4"/>
    <dgm:cxn modelId="{20D1006F-3C8C-4D45-A23E-5AFABBBE92BA}" type="presParOf" srcId="{C555129F-1156-4403-8D9A-30E882C2554C}" destId="{74C057AF-02CF-4EAC-9C50-E72B49AA2425}" srcOrd="3" destOrd="0" presId="urn:microsoft.com/office/officeart/2005/8/layout/hProcess4"/>
    <dgm:cxn modelId="{94DAB8DA-AE5F-4D1C-981F-303948118005}" type="presParOf" srcId="{C555129F-1156-4403-8D9A-30E882C2554C}" destId="{DA12A179-9031-4AF9-AA72-EC37FBEDF443}" srcOrd="4" destOrd="0" presId="urn:microsoft.com/office/officeart/2005/8/layout/hProcess4"/>
    <dgm:cxn modelId="{61FB927C-609E-42E3-B0D5-B5BE59249127}" type="presParOf" srcId="{95C120B0-1347-4527-B43A-4AD0494C9368}" destId="{D089AA7E-90AD-403A-9447-7F3E0E1233A9}" srcOrd="5" destOrd="0" presId="urn:microsoft.com/office/officeart/2005/8/layout/hProcess4"/>
    <dgm:cxn modelId="{D9AA7D8D-0F3C-4545-B659-DCDF97D6D7A2}" type="presParOf" srcId="{95C120B0-1347-4527-B43A-4AD0494C9368}" destId="{03F3BC0A-6206-43DD-9DFF-727AD8E78BD4}" srcOrd="6" destOrd="0" presId="urn:microsoft.com/office/officeart/2005/8/layout/hProcess4"/>
    <dgm:cxn modelId="{7A7CFEEC-E223-44BE-803A-EFCA56BCA0E0}" type="presParOf" srcId="{03F3BC0A-6206-43DD-9DFF-727AD8E78BD4}" destId="{BFE7CDEE-41E4-4A59-B5E2-DDF66FF0FDA8}" srcOrd="0" destOrd="0" presId="urn:microsoft.com/office/officeart/2005/8/layout/hProcess4"/>
    <dgm:cxn modelId="{1B7815A6-6FE4-4E82-8ECA-A65D0DB08CB9}" type="presParOf" srcId="{03F3BC0A-6206-43DD-9DFF-727AD8E78BD4}" destId="{3CF7AFC3-EC0A-4A42-824A-C8B7BE925881}" srcOrd="1" destOrd="0" presId="urn:microsoft.com/office/officeart/2005/8/layout/hProcess4"/>
    <dgm:cxn modelId="{3DEC131E-FD65-469E-9C84-F1DE07131A0D}" type="presParOf" srcId="{03F3BC0A-6206-43DD-9DFF-727AD8E78BD4}" destId="{48076248-06B1-4363-B654-9AE8B242DB17}" srcOrd="2" destOrd="0" presId="urn:microsoft.com/office/officeart/2005/8/layout/hProcess4"/>
    <dgm:cxn modelId="{3BA937D8-6E13-43A5-BCBC-8F83B6009644}" type="presParOf" srcId="{03F3BC0A-6206-43DD-9DFF-727AD8E78BD4}" destId="{18B9C0B7-6DBC-4A27-BC4F-A4F9AB599769}" srcOrd="3" destOrd="0" presId="urn:microsoft.com/office/officeart/2005/8/layout/hProcess4"/>
    <dgm:cxn modelId="{0B9BA54A-7BDA-438B-B373-73E13D99E42F}" type="presParOf" srcId="{03F3BC0A-6206-43DD-9DFF-727AD8E78BD4}" destId="{C13C1A50-549F-41A2-A60E-3BFDC515E8DA}" srcOrd="4" destOrd="0" presId="urn:microsoft.com/office/officeart/2005/8/layout/hProcess4"/>
    <dgm:cxn modelId="{197B7958-BCC7-4E7E-BB23-9F6687F80837}" type="presParOf" srcId="{95C120B0-1347-4527-B43A-4AD0494C9368}" destId="{AF4C4C27-1CF9-4F4F-A04B-66DCC3CE6FBB}" srcOrd="7" destOrd="0" presId="urn:microsoft.com/office/officeart/2005/8/layout/hProcess4"/>
    <dgm:cxn modelId="{CA13E6C2-5B42-4B25-A11F-D8A29D62994A}" type="presParOf" srcId="{95C120B0-1347-4527-B43A-4AD0494C9368}" destId="{B0499E39-57C4-414C-AA4B-FA463F6408C2}" srcOrd="8" destOrd="0" presId="urn:microsoft.com/office/officeart/2005/8/layout/hProcess4"/>
    <dgm:cxn modelId="{AFB12C09-708F-40B5-9013-44086599B979}" type="presParOf" srcId="{B0499E39-57C4-414C-AA4B-FA463F6408C2}" destId="{99C64697-9916-486E-B7C2-294ED68BA5AE}" srcOrd="0" destOrd="0" presId="urn:microsoft.com/office/officeart/2005/8/layout/hProcess4"/>
    <dgm:cxn modelId="{C0DFA8CC-0044-4A23-A5D7-4F14049D7481}" type="presParOf" srcId="{B0499E39-57C4-414C-AA4B-FA463F6408C2}" destId="{C385A4CC-CC37-43E3-8177-88CBFF96E08F}" srcOrd="1" destOrd="0" presId="urn:microsoft.com/office/officeart/2005/8/layout/hProcess4"/>
    <dgm:cxn modelId="{16F7CCD3-FF20-4752-8BD6-D27C213F3357}" type="presParOf" srcId="{B0499E39-57C4-414C-AA4B-FA463F6408C2}" destId="{928DEE53-1DAD-4B89-836F-B07721D15377}" srcOrd="2" destOrd="0" presId="urn:microsoft.com/office/officeart/2005/8/layout/hProcess4"/>
    <dgm:cxn modelId="{C29ACF67-0DB7-4132-8370-9DCA6B3B2C27}" type="presParOf" srcId="{B0499E39-57C4-414C-AA4B-FA463F6408C2}" destId="{801A18D2-FEC3-4263-A606-BF11AAE415AA}" srcOrd="3" destOrd="0" presId="urn:microsoft.com/office/officeart/2005/8/layout/hProcess4"/>
    <dgm:cxn modelId="{C3FE84FB-5F68-40FB-B912-CAB0E91F762D}" type="presParOf" srcId="{B0499E39-57C4-414C-AA4B-FA463F6408C2}" destId="{9530A7FF-C169-4345-B603-D57614E21D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18BD6-F1FD-4BA6-8535-10CA0FB7B802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08F9BE-0D45-4616-AF2A-C4FEBD0EDB0A}">
      <dgm:prSet phldrT="[Text]" custT="1"/>
      <dgm:spPr/>
      <dgm:t>
        <a:bodyPr/>
        <a:lstStyle/>
        <a:p>
          <a:r>
            <a:rPr lang="en-US" sz="2200" dirty="0" smtClean="0"/>
            <a:t>Single Infrastructure</a:t>
          </a:r>
        </a:p>
        <a:p>
          <a:r>
            <a:rPr lang="en-US" sz="2200" dirty="0" smtClean="0"/>
            <a:t>Vendor</a:t>
          </a:r>
          <a:endParaRPr lang="en-US" sz="2200" dirty="0"/>
        </a:p>
      </dgm:t>
    </dgm:pt>
    <dgm:pt modelId="{58B0F5EA-90C0-4BDC-BFF1-D8F1F6672F53}" type="parTrans" cxnId="{B644E3F1-1D1E-4D9E-A510-C4D9F4685236}">
      <dgm:prSet/>
      <dgm:spPr/>
      <dgm:t>
        <a:bodyPr/>
        <a:lstStyle/>
        <a:p>
          <a:endParaRPr lang="en-US"/>
        </a:p>
      </dgm:t>
    </dgm:pt>
    <dgm:pt modelId="{F400E244-205B-4B79-B225-C0A30E4A1A7D}" type="sibTrans" cxnId="{B644E3F1-1D1E-4D9E-A510-C4D9F4685236}">
      <dgm:prSet/>
      <dgm:spPr/>
      <dgm:t>
        <a:bodyPr/>
        <a:lstStyle/>
        <a:p>
          <a:endParaRPr lang="en-US"/>
        </a:p>
      </dgm:t>
    </dgm:pt>
    <dgm:pt modelId="{D07772FE-084F-41EC-B5EF-0E49CD673086}">
      <dgm:prSet phldrT="[Text]"/>
      <dgm:spPr/>
      <dgm:t>
        <a:bodyPr/>
        <a:lstStyle/>
        <a:p>
          <a:r>
            <a:rPr lang="en-US" dirty="0" smtClean="0"/>
            <a:t>End User Computing</a:t>
          </a:r>
          <a:endParaRPr lang="en-US" dirty="0"/>
        </a:p>
      </dgm:t>
    </dgm:pt>
    <dgm:pt modelId="{613138DF-3D72-4869-B41F-F571B3746EF5}" type="parTrans" cxnId="{F64E934A-A0FB-402B-883D-B37EDCF93602}">
      <dgm:prSet/>
      <dgm:spPr/>
      <dgm:t>
        <a:bodyPr/>
        <a:lstStyle/>
        <a:p>
          <a:endParaRPr lang="en-US"/>
        </a:p>
      </dgm:t>
    </dgm:pt>
    <dgm:pt modelId="{8FDF4317-687F-4CE1-9FE3-C67D7DF6F235}" type="sibTrans" cxnId="{F64E934A-A0FB-402B-883D-B37EDCF93602}">
      <dgm:prSet/>
      <dgm:spPr/>
      <dgm:t>
        <a:bodyPr/>
        <a:lstStyle/>
        <a:p>
          <a:endParaRPr lang="en-US"/>
        </a:p>
      </dgm:t>
    </dgm:pt>
    <dgm:pt modelId="{03750418-CB87-4695-BBFE-9C5AF1D7E4D8}">
      <dgm:prSet phldrT="[Text]" custT="1"/>
      <dgm:spPr/>
      <dgm:t>
        <a:bodyPr/>
        <a:lstStyle/>
        <a:p>
          <a:r>
            <a:rPr lang="en-US" sz="2400" dirty="0" smtClean="0"/>
            <a:t>Server</a:t>
          </a:r>
          <a:endParaRPr lang="en-US" sz="2400" dirty="0"/>
        </a:p>
      </dgm:t>
    </dgm:pt>
    <dgm:pt modelId="{F0E1C54B-AB1A-4239-B0B7-4A0CFE5AF1AF}" type="parTrans" cxnId="{9FC92194-84CE-4F4E-84C4-205842E91C40}">
      <dgm:prSet/>
      <dgm:spPr/>
      <dgm:t>
        <a:bodyPr/>
        <a:lstStyle/>
        <a:p>
          <a:endParaRPr lang="en-US"/>
        </a:p>
      </dgm:t>
    </dgm:pt>
    <dgm:pt modelId="{0408B056-AF06-4558-9680-94F8EBAFE7F5}" type="sibTrans" cxnId="{9FC92194-84CE-4F4E-84C4-205842E91C40}">
      <dgm:prSet/>
      <dgm:spPr/>
      <dgm:t>
        <a:bodyPr/>
        <a:lstStyle/>
        <a:p>
          <a:endParaRPr lang="en-US"/>
        </a:p>
      </dgm:t>
    </dgm:pt>
    <dgm:pt modelId="{DA9BAB7C-314C-4E71-B4B7-E5602EBEF55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/>
            <a:t>Storage</a:t>
          </a:r>
          <a:endParaRPr lang="en-US" sz="2400" dirty="0"/>
        </a:p>
      </dgm:t>
    </dgm:pt>
    <dgm:pt modelId="{F3400AE7-1637-4AE9-88A5-1A248B6CC47E}" type="parTrans" cxnId="{B7863F3D-8F2F-4E32-9EF3-822D6321E5ED}">
      <dgm:prSet/>
      <dgm:spPr/>
      <dgm:t>
        <a:bodyPr/>
        <a:lstStyle/>
        <a:p>
          <a:endParaRPr lang="en-US"/>
        </a:p>
      </dgm:t>
    </dgm:pt>
    <dgm:pt modelId="{C76EAD48-22AE-4210-B234-81C172E208DA}" type="sibTrans" cxnId="{B7863F3D-8F2F-4E32-9EF3-822D6321E5ED}">
      <dgm:prSet/>
      <dgm:spPr/>
      <dgm:t>
        <a:bodyPr/>
        <a:lstStyle/>
        <a:p>
          <a:endParaRPr lang="en-US"/>
        </a:p>
      </dgm:t>
    </dgm:pt>
    <dgm:pt modelId="{695A0150-465F-4508-B725-EEF57C22937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Network</a:t>
          </a:r>
          <a:endParaRPr lang="en-US" sz="2400" dirty="0"/>
        </a:p>
      </dgm:t>
    </dgm:pt>
    <dgm:pt modelId="{7605772F-D6B1-4BDC-8900-CCD479BA1091}" type="parTrans" cxnId="{F17C2659-906F-45CC-AA35-AEF6B6CE1BA4}">
      <dgm:prSet/>
      <dgm:spPr/>
      <dgm:t>
        <a:bodyPr/>
        <a:lstStyle/>
        <a:p>
          <a:endParaRPr lang="en-US"/>
        </a:p>
      </dgm:t>
    </dgm:pt>
    <dgm:pt modelId="{D4F8D5AA-1154-44BA-8DE5-4768B837A612}" type="sibTrans" cxnId="{F17C2659-906F-45CC-AA35-AEF6B6CE1BA4}">
      <dgm:prSet/>
      <dgm:spPr/>
      <dgm:t>
        <a:bodyPr/>
        <a:lstStyle/>
        <a:p>
          <a:endParaRPr lang="en-US"/>
        </a:p>
      </dgm:t>
    </dgm:pt>
    <dgm:pt modelId="{4C791EE3-7461-46A1-8B45-560579D99C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/>
            <a:t>Leasing</a:t>
          </a:r>
          <a:endParaRPr lang="en-US" sz="2400" dirty="0"/>
        </a:p>
      </dgm:t>
    </dgm:pt>
    <dgm:pt modelId="{1FD0FC68-E3B6-471F-8AAE-20985FAD5690}" type="parTrans" cxnId="{FA6C1B1B-6B82-4F0D-A8E5-292495721AE9}">
      <dgm:prSet/>
      <dgm:spPr/>
      <dgm:t>
        <a:bodyPr/>
        <a:lstStyle/>
        <a:p>
          <a:endParaRPr lang="en-US"/>
        </a:p>
      </dgm:t>
    </dgm:pt>
    <dgm:pt modelId="{188D450D-DFFD-44FB-BBEF-CB719A6262E3}" type="sibTrans" cxnId="{FA6C1B1B-6B82-4F0D-A8E5-292495721AE9}">
      <dgm:prSet/>
      <dgm:spPr/>
      <dgm:t>
        <a:bodyPr/>
        <a:lstStyle/>
        <a:p>
          <a:endParaRPr lang="en-US"/>
        </a:p>
      </dgm:t>
    </dgm:pt>
    <dgm:pt modelId="{749BF8DD-D4A6-448A-A75F-D39B8C4A804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/>
            <a:t>Support &amp; Account Management</a:t>
          </a:r>
          <a:endParaRPr lang="en-US" sz="1800" dirty="0"/>
        </a:p>
      </dgm:t>
    </dgm:pt>
    <dgm:pt modelId="{A5FD8A07-432D-49D4-99E5-79E0B70897C6}" type="parTrans" cxnId="{9345580B-F61D-478A-A05F-220351C14622}">
      <dgm:prSet/>
      <dgm:spPr/>
      <dgm:t>
        <a:bodyPr/>
        <a:lstStyle/>
        <a:p>
          <a:endParaRPr lang="en-US"/>
        </a:p>
      </dgm:t>
    </dgm:pt>
    <dgm:pt modelId="{8DD66717-6638-4235-B02D-8849BE119249}" type="sibTrans" cxnId="{9345580B-F61D-478A-A05F-220351C14622}">
      <dgm:prSet/>
      <dgm:spPr/>
      <dgm:t>
        <a:bodyPr/>
        <a:lstStyle/>
        <a:p>
          <a:endParaRPr lang="en-US"/>
        </a:p>
      </dgm:t>
    </dgm:pt>
    <dgm:pt modelId="{311B5D3A-CD09-46BA-8742-D647A3C506ED}" type="pres">
      <dgm:prSet presAssocID="{17618BD6-F1FD-4BA6-8535-10CA0FB7B8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4DB8D4-F784-4F19-BE23-95120E4A0E94}" type="pres">
      <dgm:prSet presAssocID="{0108F9BE-0D45-4616-AF2A-C4FEBD0EDB0A}" presName="Parent" presStyleLbl="node0" presStyleIdx="0" presStyleCnt="1" custScaleX="112217" custLinFactNeighborX="203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B7C05DB-5C52-49C6-B987-CC7BB25C72FD}" type="pres">
      <dgm:prSet presAssocID="{D07772FE-084F-41EC-B5EF-0E49CD673086}" presName="Accent1" presStyleCnt="0"/>
      <dgm:spPr/>
      <dgm:t>
        <a:bodyPr/>
        <a:lstStyle/>
        <a:p>
          <a:endParaRPr lang="en-US"/>
        </a:p>
      </dgm:t>
    </dgm:pt>
    <dgm:pt modelId="{367A2FE7-8AD6-4B0F-A38E-EE39BD6C2B77}" type="pres">
      <dgm:prSet presAssocID="{D07772FE-084F-41EC-B5EF-0E49CD673086}" presName="Accent" presStyleLbl="bgShp" presStyleIdx="0" presStyleCnt="6"/>
      <dgm:spPr/>
      <dgm:t>
        <a:bodyPr/>
        <a:lstStyle/>
        <a:p>
          <a:endParaRPr lang="en-US"/>
        </a:p>
      </dgm:t>
    </dgm:pt>
    <dgm:pt modelId="{80C3D8DD-69F1-440A-81D0-7D2CF9B8ECC3}" type="pres">
      <dgm:prSet presAssocID="{D07772FE-084F-41EC-B5EF-0E49CD67308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C7FC8-49BD-4515-AA21-F53F6851A044}" type="pres">
      <dgm:prSet presAssocID="{03750418-CB87-4695-BBFE-9C5AF1D7E4D8}" presName="Accent2" presStyleCnt="0"/>
      <dgm:spPr/>
      <dgm:t>
        <a:bodyPr/>
        <a:lstStyle/>
        <a:p>
          <a:endParaRPr lang="en-US"/>
        </a:p>
      </dgm:t>
    </dgm:pt>
    <dgm:pt modelId="{740E42F4-A77C-4F40-A9E4-DD2FE2F18FF2}" type="pres">
      <dgm:prSet presAssocID="{03750418-CB87-4695-BBFE-9C5AF1D7E4D8}" presName="Accent" presStyleLbl="bgShp" presStyleIdx="1" presStyleCnt="6" custScaleX="128391"/>
      <dgm:spPr/>
      <dgm:t>
        <a:bodyPr/>
        <a:lstStyle/>
        <a:p>
          <a:endParaRPr lang="en-US"/>
        </a:p>
      </dgm:t>
    </dgm:pt>
    <dgm:pt modelId="{C565203D-FBB9-4A47-A946-4C9C5DE3D577}" type="pres">
      <dgm:prSet presAssocID="{03750418-CB87-4695-BBFE-9C5AF1D7E4D8}" presName="Child2" presStyleLbl="node1" presStyleIdx="1" presStyleCnt="6" custLinFactNeighborX="8186" custLinFactNeighborY="-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4AE82-E86B-4A17-98A8-3B7227509E9D}" type="pres">
      <dgm:prSet presAssocID="{DA9BAB7C-314C-4E71-B4B7-E5602EBEF55C}" presName="Accent3" presStyleCnt="0"/>
      <dgm:spPr/>
      <dgm:t>
        <a:bodyPr/>
        <a:lstStyle/>
        <a:p>
          <a:endParaRPr lang="en-US"/>
        </a:p>
      </dgm:t>
    </dgm:pt>
    <dgm:pt modelId="{2804B4B4-39C8-4B47-88C2-3F4B26BAAF3B}" type="pres">
      <dgm:prSet presAssocID="{DA9BAB7C-314C-4E71-B4B7-E5602EBEF55C}" presName="Accent" presStyleLbl="bgShp" presStyleIdx="2" presStyleCnt="6" custLinFactNeighborX="12928"/>
      <dgm:spPr/>
      <dgm:t>
        <a:bodyPr/>
        <a:lstStyle/>
        <a:p>
          <a:endParaRPr lang="en-US"/>
        </a:p>
      </dgm:t>
    </dgm:pt>
    <dgm:pt modelId="{CB0D0A37-9A72-4CC9-BE55-1D91356528DE}" type="pres">
      <dgm:prSet presAssocID="{DA9BAB7C-314C-4E71-B4B7-E5602EBEF55C}" presName="Child3" presStyleLbl="node1" presStyleIdx="2" presStyleCnt="6" custLinFactNeighborX="7442" custLinFactNeighborY="1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F8F2-6AD0-4ABC-B278-333CBA467859}" type="pres">
      <dgm:prSet presAssocID="{695A0150-465F-4508-B725-EEF57C229373}" presName="Accent4" presStyleCnt="0"/>
      <dgm:spPr/>
      <dgm:t>
        <a:bodyPr/>
        <a:lstStyle/>
        <a:p>
          <a:endParaRPr lang="en-US"/>
        </a:p>
      </dgm:t>
    </dgm:pt>
    <dgm:pt modelId="{83FD1888-525D-4332-8216-956B53F21BA3}" type="pres">
      <dgm:prSet presAssocID="{695A0150-465F-4508-B725-EEF57C229373}" presName="Accent" presStyleLbl="bgShp" presStyleIdx="3" presStyleCnt="6" custLinFactNeighborY="11256"/>
      <dgm:spPr/>
      <dgm:t>
        <a:bodyPr/>
        <a:lstStyle/>
        <a:p>
          <a:endParaRPr lang="en-US"/>
        </a:p>
      </dgm:t>
    </dgm:pt>
    <dgm:pt modelId="{561D8F1C-EC68-4BB8-8C1B-D5499366CE03}" type="pres">
      <dgm:prSet presAssocID="{695A0150-465F-4508-B725-EEF57C22937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4AD04-BDD5-4F5C-9251-7D96D4A386D8}" type="pres">
      <dgm:prSet presAssocID="{4C791EE3-7461-46A1-8B45-560579D99C9F}" presName="Accent5" presStyleCnt="0"/>
      <dgm:spPr/>
      <dgm:t>
        <a:bodyPr/>
        <a:lstStyle/>
        <a:p>
          <a:endParaRPr lang="en-US"/>
        </a:p>
      </dgm:t>
    </dgm:pt>
    <dgm:pt modelId="{A37627CC-5D13-4C84-9B6C-2C7AEAF9D890}" type="pres">
      <dgm:prSet presAssocID="{4C791EE3-7461-46A1-8B45-560579D99C9F}" presName="Accent" presStyleLbl="bgShp" presStyleIdx="4" presStyleCnt="6" custScaleX="119348" custScaleY="97982"/>
      <dgm:spPr/>
      <dgm:t>
        <a:bodyPr/>
        <a:lstStyle/>
        <a:p>
          <a:endParaRPr lang="en-US"/>
        </a:p>
      </dgm:t>
    </dgm:pt>
    <dgm:pt modelId="{BCD07EF7-5BDD-4E49-AEED-8D51086D3615}" type="pres">
      <dgm:prSet presAssocID="{4C791EE3-7461-46A1-8B45-560579D99C9F}" presName="Child5" presStyleLbl="node1" presStyleIdx="4" presStyleCnt="6" custLinFactNeighborX="-3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7C34C-8A19-4BDC-A257-25375270BD3E}" type="pres">
      <dgm:prSet presAssocID="{749BF8DD-D4A6-448A-A75F-D39B8C4A804D}" presName="Accent6" presStyleCnt="0"/>
      <dgm:spPr/>
      <dgm:t>
        <a:bodyPr/>
        <a:lstStyle/>
        <a:p>
          <a:endParaRPr lang="en-US"/>
        </a:p>
      </dgm:t>
    </dgm:pt>
    <dgm:pt modelId="{9D596A2D-4C71-46DB-8D87-E692FA6B04B0}" type="pres">
      <dgm:prSet presAssocID="{749BF8DD-D4A6-448A-A75F-D39B8C4A804D}" presName="Accent" presStyleLbl="bgShp" presStyleIdx="5" presStyleCnt="6" custScaleY="125709" custLinFactNeighborX="-4848"/>
      <dgm:spPr/>
      <dgm:t>
        <a:bodyPr/>
        <a:lstStyle/>
        <a:p>
          <a:endParaRPr lang="en-US"/>
        </a:p>
      </dgm:t>
    </dgm:pt>
    <dgm:pt modelId="{426D0105-5CD9-40CE-8E23-7DF01BD52BD3}" type="pres">
      <dgm:prSet presAssocID="{749BF8DD-D4A6-448A-A75F-D39B8C4A804D}" presName="Child6" presStyleLbl="node1" presStyleIdx="5" presStyleCnt="6" custScaleX="110894" custLinFactNeighborX="-5208" custLinFactNeighborY="-3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C2659-906F-45CC-AA35-AEF6B6CE1BA4}" srcId="{0108F9BE-0D45-4616-AF2A-C4FEBD0EDB0A}" destId="{695A0150-465F-4508-B725-EEF57C229373}" srcOrd="3" destOrd="0" parTransId="{7605772F-D6B1-4BDC-8900-CCD479BA1091}" sibTransId="{D4F8D5AA-1154-44BA-8DE5-4768B837A612}"/>
    <dgm:cxn modelId="{9FC92194-84CE-4F4E-84C4-205842E91C40}" srcId="{0108F9BE-0D45-4616-AF2A-C4FEBD0EDB0A}" destId="{03750418-CB87-4695-BBFE-9C5AF1D7E4D8}" srcOrd="1" destOrd="0" parTransId="{F0E1C54B-AB1A-4239-B0B7-4A0CFE5AF1AF}" sibTransId="{0408B056-AF06-4558-9680-94F8EBAFE7F5}"/>
    <dgm:cxn modelId="{772679BF-CAF6-4D8B-8058-0676B178B4ED}" type="presOf" srcId="{D07772FE-084F-41EC-B5EF-0E49CD673086}" destId="{80C3D8DD-69F1-440A-81D0-7D2CF9B8ECC3}" srcOrd="0" destOrd="0" presId="urn:microsoft.com/office/officeart/2011/layout/HexagonRadial"/>
    <dgm:cxn modelId="{9345580B-F61D-478A-A05F-220351C14622}" srcId="{0108F9BE-0D45-4616-AF2A-C4FEBD0EDB0A}" destId="{749BF8DD-D4A6-448A-A75F-D39B8C4A804D}" srcOrd="5" destOrd="0" parTransId="{A5FD8A07-432D-49D4-99E5-79E0B70897C6}" sibTransId="{8DD66717-6638-4235-B02D-8849BE119249}"/>
    <dgm:cxn modelId="{FDB35F2F-7104-414D-9471-C6CA71B235A2}" type="presOf" srcId="{DA9BAB7C-314C-4E71-B4B7-E5602EBEF55C}" destId="{CB0D0A37-9A72-4CC9-BE55-1D91356528DE}" srcOrd="0" destOrd="0" presId="urn:microsoft.com/office/officeart/2011/layout/HexagonRadial"/>
    <dgm:cxn modelId="{F64E934A-A0FB-402B-883D-B37EDCF93602}" srcId="{0108F9BE-0D45-4616-AF2A-C4FEBD0EDB0A}" destId="{D07772FE-084F-41EC-B5EF-0E49CD673086}" srcOrd="0" destOrd="0" parTransId="{613138DF-3D72-4869-B41F-F571B3746EF5}" sibTransId="{8FDF4317-687F-4CE1-9FE3-C67D7DF6F235}"/>
    <dgm:cxn modelId="{B644E3F1-1D1E-4D9E-A510-C4D9F4685236}" srcId="{17618BD6-F1FD-4BA6-8535-10CA0FB7B802}" destId="{0108F9BE-0D45-4616-AF2A-C4FEBD0EDB0A}" srcOrd="0" destOrd="0" parTransId="{58B0F5EA-90C0-4BDC-BFF1-D8F1F6672F53}" sibTransId="{F400E244-205B-4B79-B225-C0A30E4A1A7D}"/>
    <dgm:cxn modelId="{44DF3427-9AA4-40A4-BA0F-1786F934DCCF}" type="presOf" srcId="{0108F9BE-0D45-4616-AF2A-C4FEBD0EDB0A}" destId="{234DB8D4-F784-4F19-BE23-95120E4A0E94}" srcOrd="0" destOrd="0" presId="urn:microsoft.com/office/officeart/2011/layout/HexagonRadial"/>
    <dgm:cxn modelId="{8781CF3E-7E96-4C7E-ADF6-386A498F7C1A}" type="presOf" srcId="{4C791EE3-7461-46A1-8B45-560579D99C9F}" destId="{BCD07EF7-5BDD-4E49-AEED-8D51086D3615}" srcOrd="0" destOrd="0" presId="urn:microsoft.com/office/officeart/2011/layout/HexagonRadial"/>
    <dgm:cxn modelId="{C5EE6655-F9D7-4C4D-B785-833A39AE02CB}" type="presOf" srcId="{17618BD6-F1FD-4BA6-8535-10CA0FB7B802}" destId="{311B5D3A-CD09-46BA-8742-D647A3C506ED}" srcOrd="0" destOrd="0" presId="urn:microsoft.com/office/officeart/2011/layout/HexagonRadial"/>
    <dgm:cxn modelId="{5DA340A9-973A-458B-84E6-9B0A2444045B}" type="presOf" srcId="{03750418-CB87-4695-BBFE-9C5AF1D7E4D8}" destId="{C565203D-FBB9-4A47-A946-4C9C5DE3D577}" srcOrd="0" destOrd="0" presId="urn:microsoft.com/office/officeart/2011/layout/HexagonRadial"/>
    <dgm:cxn modelId="{FA6C1B1B-6B82-4F0D-A8E5-292495721AE9}" srcId="{0108F9BE-0D45-4616-AF2A-C4FEBD0EDB0A}" destId="{4C791EE3-7461-46A1-8B45-560579D99C9F}" srcOrd="4" destOrd="0" parTransId="{1FD0FC68-E3B6-471F-8AAE-20985FAD5690}" sibTransId="{188D450D-DFFD-44FB-BBEF-CB719A6262E3}"/>
    <dgm:cxn modelId="{B7863F3D-8F2F-4E32-9EF3-822D6321E5ED}" srcId="{0108F9BE-0D45-4616-AF2A-C4FEBD0EDB0A}" destId="{DA9BAB7C-314C-4E71-B4B7-E5602EBEF55C}" srcOrd="2" destOrd="0" parTransId="{F3400AE7-1637-4AE9-88A5-1A248B6CC47E}" sibTransId="{C76EAD48-22AE-4210-B234-81C172E208DA}"/>
    <dgm:cxn modelId="{177F094E-AD9B-4C12-B67E-07623DB9DCA8}" type="presOf" srcId="{695A0150-465F-4508-B725-EEF57C229373}" destId="{561D8F1C-EC68-4BB8-8C1B-D5499366CE03}" srcOrd="0" destOrd="0" presId="urn:microsoft.com/office/officeart/2011/layout/HexagonRadial"/>
    <dgm:cxn modelId="{60C01D39-78A6-4406-BA93-FA00FB3BA9F6}" type="presOf" srcId="{749BF8DD-D4A6-448A-A75F-D39B8C4A804D}" destId="{426D0105-5CD9-40CE-8E23-7DF01BD52BD3}" srcOrd="0" destOrd="0" presId="urn:microsoft.com/office/officeart/2011/layout/HexagonRadial"/>
    <dgm:cxn modelId="{B7604B6B-C8EA-45EB-A12A-247CA95AB59E}" type="presParOf" srcId="{311B5D3A-CD09-46BA-8742-D647A3C506ED}" destId="{234DB8D4-F784-4F19-BE23-95120E4A0E94}" srcOrd="0" destOrd="0" presId="urn:microsoft.com/office/officeart/2011/layout/HexagonRadial"/>
    <dgm:cxn modelId="{461A5C24-723C-4F52-801A-B7CA3EC633CB}" type="presParOf" srcId="{311B5D3A-CD09-46BA-8742-D647A3C506ED}" destId="{1B7C05DB-5C52-49C6-B987-CC7BB25C72FD}" srcOrd="1" destOrd="0" presId="urn:microsoft.com/office/officeart/2011/layout/HexagonRadial"/>
    <dgm:cxn modelId="{0349FDFF-993F-4FDC-B46E-789522EDEF8C}" type="presParOf" srcId="{1B7C05DB-5C52-49C6-B987-CC7BB25C72FD}" destId="{367A2FE7-8AD6-4B0F-A38E-EE39BD6C2B77}" srcOrd="0" destOrd="0" presId="urn:microsoft.com/office/officeart/2011/layout/HexagonRadial"/>
    <dgm:cxn modelId="{3EBE1D63-BA47-44F0-909C-A61B96F22D0F}" type="presParOf" srcId="{311B5D3A-CD09-46BA-8742-D647A3C506ED}" destId="{80C3D8DD-69F1-440A-81D0-7D2CF9B8ECC3}" srcOrd="2" destOrd="0" presId="urn:microsoft.com/office/officeart/2011/layout/HexagonRadial"/>
    <dgm:cxn modelId="{DD6DEE34-AF68-4C7B-9F87-9154E8989498}" type="presParOf" srcId="{311B5D3A-CD09-46BA-8742-D647A3C506ED}" destId="{582C7FC8-49BD-4515-AA21-F53F6851A044}" srcOrd="3" destOrd="0" presId="urn:microsoft.com/office/officeart/2011/layout/HexagonRadial"/>
    <dgm:cxn modelId="{9C198B58-7D70-43CC-B61A-E2DA1E368406}" type="presParOf" srcId="{582C7FC8-49BD-4515-AA21-F53F6851A044}" destId="{740E42F4-A77C-4F40-A9E4-DD2FE2F18FF2}" srcOrd="0" destOrd="0" presId="urn:microsoft.com/office/officeart/2011/layout/HexagonRadial"/>
    <dgm:cxn modelId="{DE852A42-AD36-4041-9F1B-470F5E2F953A}" type="presParOf" srcId="{311B5D3A-CD09-46BA-8742-D647A3C506ED}" destId="{C565203D-FBB9-4A47-A946-4C9C5DE3D577}" srcOrd="4" destOrd="0" presId="urn:microsoft.com/office/officeart/2011/layout/HexagonRadial"/>
    <dgm:cxn modelId="{E320882A-3315-47A4-AD95-012EB83AC9EC}" type="presParOf" srcId="{311B5D3A-CD09-46BA-8742-D647A3C506ED}" destId="{8BA4AE82-E86B-4A17-98A8-3B7227509E9D}" srcOrd="5" destOrd="0" presId="urn:microsoft.com/office/officeart/2011/layout/HexagonRadial"/>
    <dgm:cxn modelId="{8AD28036-AFD5-4CDA-8601-E923CF747E8C}" type="presParOf" srcId="{8BA4AE82-E86B-4A17-98A8-3B7227509E9D}" destId="{2804B4B4-39C8-4B47-88C2-3F4B26BAAF3B}" srcOrd="0" destOrd="0" presId="urn:microsoft.com/office/officeart/2011/layout/HexagonRadial"/>
    <dgm:cxn modelId="{BD8D0A3B-20FF-4BB3-B3C4-0AE0CD93132F}" type="presParOf" srcId="{311B5D3A-CD09-46BA-8742-D647A3C506ED}" destId="{CB0D0A37-9A72-4CC9-BE55-1D91356528DE}" srcOrd="6" destOrd="0" presId="urn:microsoft.com/office/officeart/2011/layout/HexagonRadial"/>
    <dgm:cxn modelId="{898836A2-12BF-4EAB-B72A-2031F904F475}" type="presParOf" srcId="{311B5D3A-CD09-46BA-8742-D647A3C506ED}" destId="{3412F8F2-6AD0-4ABC-B278-333CBA467859}" srcOrd="7" destOrd="0" presId="urn:microsoft.com/office/officeart/2011/layout/HexagonRadial"/>
    <dgm:cxn modelId="{56377158-E300-4BF9-A492-9987365E2A21}" type="presParOf" srcId="{3412F8F2-6AD0-4ABC-B278-333CBA467859}" destId="{83FD1888-525D-4332-8216-956B53F21BA3}" srcOrd="0" destOrd="0" presId="urn:microsoft.com/office/officeart/2011/layout/HexagonRadial"/>
    <dgm:cxn modelId="{872B3E20-B2D9-48AA-BBB8-416895B71709}" type="presParOf" srcId="{311B5D3A-CD09-46BA-8742-D647A3C506ED}" destId="{561D8F1C-EC68-4BB8-8C1B-D5499366CE03}" srcOrd="8" destOrd="0" presId="urn:microsoft.com/office/officeart/2011/layout/HexagonRadial"/>
    <dgm:cxn modelId="{2E7AB350-93C3-4082-9DE0-80ED4FEA67FD}" type="presParOf" srcId="{311B5D3A-CD09-46BA-8742-D647A3C506ED}" destId="{EE94AD04-BDD5-4F5C-9251-7D96D4A386D8}" srcOrd="9" destOrd="0" presId="urn:microsoft.com/office/officeart/2011/layout/HexagonRadial"/>
    <dgm:cxn modelId="{BEB82A44-662B-4C6A-8D5E-1D7E60ADF4F4}" type="presParOf" srcId="{EE94AD04-BDD5-4F5C-9251-7D96D4A386D8}" destId="{A37627CC-5D13-4C84-9B6C-2C7AEAF9D890}" srcOrd="0" destOrd="0" presId="urn:microsoft.com/office/officeart/2011/layout/HexagonRadial"/>
    <dgm:cxn modelId="{E909CAB5-555B-4B08-ADE7-FBB5C35BAA7D}" type="presParOf" srcId="{311B5D3A-CD09-46BA-8742-D647A3C506ED}" destId="{BCD07EF7-5BDD-4E49-AEED-8D51086D3615}" srcOrd="10" destOrd="0" presId="urn:microsoft.com/office/officeart/2011/layout/HexagonRadial"/>
    <dgm:cxn modelId="{0AF5369E-DB68-498A-A529-4F48363599EE}" type="presParOf" srcId="{311B5D3A-CD09-46BA-8742-D647A3C506ED}" destId="{5617C34C-8A19-4BDC-A257-25375270BD3E}" srcOrd="11" destOrd="0" presId="urn:microsoft.com/office/officeart/2011/layout/HexagonRadial"/>
    <dgm:cxn modelId="{217152E7-4F4E-4DBE-A4C5-30E75FCC27FB}" type="presParOf" srcId="{5617C34C-8A19-4BDC-A257-25375270BD3E}" destId="{9D596A2D-4C71-46DB-8D87-E692FA6B04B0}" srcOrd="0" destOrd="0" presId="urn:microsoft.com/office/officeart/2011/layout/HexagonRadial"/>
    <dgm:cxn modelId="{C9DDC361-964D-4531-B876-BBF1762EED51}" type="presParOf" srcId="{311B5D3A-CD09-46BA-8742-D647A3C506ED}" destId="{426D0105-5CD9-40CE-8E23-7DF01BD52BD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AF66B8-B37C-4106-BBDB-CFDD3E67247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04D9A73-D830-44F1-89EE-C9119AE664A8}">
      <dgm:prSet phldrT="[Text]"/>
      <dgm:spPr/>
      <dgm:t>
        <a:bodyPr/>
        <a:lstStyle/>
        <a:p>
          <a:r>
            <a:rPr lang="en-CA" dirty="0" smtClean="0"/>
            <a:t>Project Awarded</a:t>
          </a:r>
          <a:endParaRPr lang="en-CA" dirty="0"/>
        </a:p>
      </dgm:t>
    </dgm:pt>
    <dgm:pt modelId="{5E11C500-130A-42D8-B60C-1ECE279E9A68}" type="parTrans" cxnId="{9929EB94-CB81-42CE-A6B0-D7BAFDA091EC}">
      <dgm:prSet/>
      <dgm:spPr/>
      <dgm:t>
        <a:bodyPr/>
        <a:lstStyle/>
        <a:p>
          <a:endParaRPr lang="en-CA"/>
        </a:p>
      </dgm:t>
    </dgm:pt>
    <dgm:pt modelId="{10F11F02-508F-4CD7-9B2F-B802555DC288}" type="sibTrans" cxnId="{9929EB94-CB81-42CE-A6B0-D7BAFDA091EC}">
      <dgm:prSet/>
      <dgm:spPr/>
      <dgm:t>
        <a:bodyPr/>
        <a:lstStyle/>
        <a:p>
          <a:endParaRPr lang="en-CA"/>
        </a:p>
      </dgm:t>
    </dgm:pt>
    <dgm:pt modelId="{DA5C42F5-BAD5-4713-ACDC-A4803F540A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/>
            <a:t>CCO develops conceptual and logical architectures</a:t>
          </a:r>
          <a:endParaRPr lang="en-CA" dirty="0"/>
        </a:p>
      </dgm:t>
    </dgm:pt>
    <dgm:pt modelId="{0CE2B4E6-BDE5-417D-9DCE-FBB75FA3CAE7}" type="parTrans" cxnId="{1692543C-B3CB-4E75-87DF-D90AE0EDBDE2}">
      <dgm:prSet/>
      <dgm:spPr/>
      <dgm:t>
        <a:bodyPr/>
        <a:lstStyle/>
        <a:p>
          <a:endParaRPr lang="en-CA"/>
        </a:p>
      </dgm:t>
    </dgm:pt>
    <dgm:pt modelId="{5253AA32-0B32-4F9A-8A0C-0AC223823CB0}" type="sibTrans" cxnId="{1692543C-B3CB-4E75-87DF-D90AE0EDBDE2}">
      <dgm:prSet/>
      <dgm:spPr/>
      <dgm:t>
        <a:bodyPr/>
        <a:lstStyle/>
        <a:p>
          <a:endParaRPr lang="en-CA"/>
        </a:p>
      </dgm:t>
    </dgm:pt>
    <dgm:pt modelId="{FBD6E341-2888-4E19-847A-61067AC96C0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 smtClean="0"/>
            <a:t>CCO .NET team and PVP vendors hold detailed “Technical Discussion”</a:t>
          </a:r>
          <a:endParaRPr lang="en-CA" dirty="0"/>
        </a:p>
      </dgm:t>
    </dgm:pt>
    <dgm:pt modelId="{9CA0A122-0DFF-4AE4-A406-3C64591C669C}" type="parTrans" cxnId="{F985D561-3DF6-4806-A788-8EA837B62DE8}">
      <dgm:prSet/>
      <dgm:spPr/>
      <dgm:t>
        <a:bodyPr/>
        <a:lstStyle/>
        <a:p>
          <a:endParaRPr lang="en-CA"/>
        </a:p>
      </dgm:t>
    </dgm:pt>
    <dgm:pt modelId="{AA71506D-B598-4CE2-8E18-A04B8F182875}" type="sibTrans" cxnId="{F985D561-3DF6-4806-A788-8EA837B62DE8}">
      <dgm:prSet/>
      <dgm:spPr/>
      <dgm:t>
        <a:bodyPr/>
        <a:lstStyle/>
        <a:p>
          <a:endParaRPr lang="en-CA"/>
        </a:p>
      </dgm:t>
    </dgm:pt>
    <dgm:pt modelId="{B0CC0E31-B5C5-4A4D-A397-E4B1E8EAADB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 smtClean="0"/>
            <a:t>RFS is released</a:t>
          </a:r>
          <a:endParaRPr lang="en-CA" dirty="0"/>
        </a:p>
      </dgm:t>
    </dgm:pt>
    <dgm:pt modelId="{4B16AA5E-2C3A-4D8F-9F0A-63D2816B09C0}" type="parTrans" cxnId="{AE60A5E2-15BE-479B-BEE4-C0E23EE4BDEA}">
      <dgm:prSet/>
      <dgm:spPr/>
      <dgm:t>
        <a:bodyPr/>
        <a:lstStyle/>
        <a:p>
          <a:endParaRPr lang="en-CA"/>
        </a:p>
      </dgm:t>
    </dgm:pt>
    <dgm:pt modelId="{77938A67-3AFA-4124-9788-8B51F2193BE7}" type="sibTrans" cxnId="{AE60A5E2-15BE-479B-BEE4-C0E23EE4BDEA}">
      <dgm:prSet/>
      <dgm:spPr/>
      <dgm:t>
        <a:bodyPr/>
        <a:lstStyle/>
        <a:p>
          <a:endParaRPr lang="en-CA"/>
        </a:p>
      </dgm:t>
    </dgm:pt>
    <dgm:pt modelId="{C352ECFA-5351-4362-A277-C4C730291D1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dirty="0" smtClean="0"/>
            <a:t>Approach and architectures updated </a:t>
          </a:r>
          <a:endParaRPr lang="en-CA" dirty="0"/>
        </a:p>
      </dgm:t>
    </dgm:pt>
    <dgm:pt modelId="{C331436A-D28C-485A-852A-B336F9396E67}" type="parTrans" cxnId="{46B5833B-4AFD-4C68-8BFE-51B8D7A24120}">
      <dgm:prSet/>
      <dgm:spPr/>
      <dgm:t>
        <a:bodyPr/>
        <a:lstStyle/>
        <a:p>
          <a:endParaRPr lang="en-CA"/>
        </a:p>
      </dgm:t>
    </dgm:pt>
    <dgm:pt modelId="{ACBC96B1-F44E-4812-B2DF-8E891B3C03C8}" type="sibTrans" cxnId="{46B5833B-4AFD-4C68-8BFE-51B8D7A24120}">
      <dgm:prSet/>
      <dgm:spPr/>
      <dgm:t>
        <a:bodyPr/>
        <a:lstStyle/>
        <a:p>
          <a:endParaRPr lang="en-CA"/>
        </a:p>
      </dgm:t>
    </dgm:pt>
    <dgm:pt modelId="{098E0DCD-3CF8-4C6C-BAE5-887416AA6568}" type="pres">
      <dgm:prSet presAssocID="{BAAF66B8-B37C-4106-BBDB-CFDD3E6724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22176-CE60-4A65-A429-161B02C107C9}" type="pres">
      <dgm:prSet presAssocID="{BAAF66B8-B37C-4106-BBDB-CFDD3E672478}" presName="matrix" presStyleCnt="0"/>
      <dgm:spPr/>
    </dgm:pt>
    <dgm:pt modelId="{DE76A868-46FE-4BE5-A833-63ECA2AB540B}" type="pres">
      <dgm:prSet presAssocID="{BAAF66B8-B37C-4106-BBDB-CFDD3E672478}" presName="tile1" presStyleLbl="node1" presStyleIdx="0" presStyleCnt="4"/>
      <dgm:spPr/>
      <dgm:t>
        <a:bodyPr/>
        <a:lstStyle/>
        <a:p>
          <a:endParaRPr lang="en-CA"/>
        </a:p>
      </dgm:t>
    </dgm:pt>
    <dgm:pt modelId="{F1486BDD-9F56-4C80-A2C7-F06AA736319A}" type="pres">
      <dgm:prSet presAssocID="{BAAF66B8-B37C-4106-BBDB-CFDD3E6724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C92DB9-F9F4-4236-AA50-2AAA021759AA}" type="pres">
      <dgm:prSet presAssocID="{BAAF66B8-B37C-4106-BBDB-CFDD3E672478}" presName="tile2" presStyleLbl="node1" presStyleIdx="1" presStyleCnt="4"/>
      <dgm:spPr/>
      <dgm:t>
        <a:bodyPr/>
        <a:lstStyle/>
        <a:p>
          <a:endParaRPr lang="en-CA"/>
        </a:p>
      </dgm:t>
    </dgm:pt>
    <dgm:pt modelId="{B3228D03-B2E2-4D99-B798-902B63FCDCCB}" type="pres">
      <dgm:prSet presAssocID="{BAAF66B8-B37C-4106-BBDB-CFDD3E6724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F42770-FA20-4F41-B4B4-1BEE78FF8FC6}" type="pres">
      <dgm:prSet presAssocID="{BAAF66B8-B37C-4106-BBDB-CFDD3E672478}" presName="tile3" presStyleLbl="node1" presStyleIdx="2" presStyleCnt="4"/>
      <dgm:spPr/>
      <dgm:t>
        <a:bodyPr/>
        <a:lstStyle/>
        <a:p>
          <a:endParaRPr lang="en-CA"/>
        </a:p>
      </dgm:t>
    </dgm:pt>
    <dgm:pt modelId="{F5B98EEE-E5C8-49A8-A6E9-A64865D4DF24}" type="pres">
      <dgm:prSet presAssocID="{BAAF66B8-B37C-4106-BBDB-CFDD3E6724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1AEA82-3420-4733-9BE5-47FA792C0A16}" type="pres">
      <dgm:prSet presAssocID="{BAAF66B8-B37C-4106-BBDB-CFDD3E672478}" presName="tile4" presStyleLbl="node1" presStyleIdx="3" presStyleCnt="4"/>
      <dgm:spPr/>
      <dgm:t>
        <a:bodyPr/>
        <a:lstStyle/>
        <a:p>
          <a:endParaRPr lang="en-CA"/>
        </a:p>
      </dgm:t>
    </dgm:pt>
    <dgm:pt modelId="{3132F425-22C7-47AB-B974-E56E6ED91DB8}" type="pres">
      <dgm:prSet presAssocID="{BAAF66B8-B37C-4106-BBDB-CFDD3E6724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3CDC4E-2B93-45F9-B9CC-F4CA352AA8E9}" type="pres">
      <dgm:prSet presAssocID="{BAAF66B8-B37C-4106-BBDB-CFDD3E67247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61B3C-F2DA-4F30-8D5C-51709DB7E8A8}" type="presOf" srcId="{C352ECFA-5351-4362-A277-C4C730291D18}" destId="{B41AEA82-3420-4733-9BE5-47FA792C0A16}" srcOrd="0" destOrd="0" presId="urn:microsoft.com/office/officeart/2005/8/layout/matrix1"/>
    <dgm:cxn modelId="{6B8E7DED-4112-44DF-A505-4ABDA1569BEE}" type="presOf" srcId="{FBD6E341-2888-4E19-847A-61067AC96C02}" destId="{B3228D03-B2E2-4D99-B798-902B63FCDCCB}" srcOrd="1" destOrd="0" presId="urn:microsoft.com/office/officeart/2005/8/layout/matrix1"/>
    <dgm:cxn modelId="{89313136-AD71-43CC-89B1-F2B36E415F2C}" type="presOf" srcId="{BAAF66B8-B37C-4106-BBDB-CFDD3E672478}" destId="{098E0DCD-3CF8-4C6C-BAE5-887416AA6568}" srcOrd="0" destOrd="0" presId="urn:microsoft.com/office/officeart/2005/8/layout/matrix1"/>
    <dgm:cxn modelId="{46B5833B-4AFD-4C68-8BFE-51B8D7A24120}" srcId="{404D9A73-D830-44F1-89EE-C9119AE664A8}" destId="{C352ECFA-5351-4362-A277-C4C730291D18}" srcOrd="3" destOrd="0" parTransId="{C331436A-D28C-485A-852A-B336F9396E67}" sibTransId="{ACBC96B1-F44E-4812-B2DF-8E891B3C03C8}"/>
    <dgm:cxn modelId="{AE60A5E2-15BE-479B-BEE4-C0E23EE4BDEA}" srcId="{404D9A73-D830-44F1-89EE-C9119AE664A8}" destId="{B0CC0E31-B5C5-4A4D-A397-E4B1E8EAADBE}" srcOrd="2" destOrd="0" parTransId="{4B16AA5E-2C3A-4D8F-9F0A-63D2816B09C0}" sibTransId="{77938A67-3AFA-4124-9788-8B51F2193BE7}"/>
    <dgm:cxn modelId="{DB9BED99-AC1C-4D1C-8FFC-24FD79DFFC69}" type="presOf" srcId="{404D9A73-D830-44F1-89EE-C9119AE664A8}" destId="{0D3CDC4E-2B93-45F9-B9CC-F4CA352AA8E9}" srcOrd="0" destOrd="0" presId="urn:microsoft.com/office/officeart/2005/8/layout/matrix1"/>
    <dgm:cxn modelId="{F985D561-3DF6-4806-A788-8EA837B62DE8}" srcId="{404D9A73-D830-44F1-89EE-C9119AE664A8}" destId="{FBD6E341-2888-4E19-847A-61067AC96C02}" srcOrd="1" destOrd="0" parTransId="{9CA0A122-0DFF-4AE4-A406-3C64591C669C}" sibTransId="{AA71506D-B598-4CE2-8E18-A04B8F182875}"/>
    <dgm:cxn modelId="{20AAF0CD-0AFF-466E-BE1E-E21CFFAC922F}" type="presOf" srcId="{FBD6E341-2888-4E19-847A-61067AC96C02}" destId="{6CC92DB9-F9F4-4236-AA50-2AAA021759AA}" srcOrd="0" destOrd="0" presId="urn:microsoft.com/office/officeart/2005/8/layout/matrix1"/>
    <dgm:cxn modelId="{1A7FD615-3D8C-4829-A209-AEBC896CE22D}" type="presOf" srcId="{B0CC0E31-B5C5-4A4D-A397-E4B1E8EAADBE}" destId="{FAF42770-FA20-4F41-B4B4-1BEE78FF8FC6}" srcOrd="0" destOrd="0" presId="urn:microsoft.com/office/officeart/2005/8/layout/matrix1"/>
    <dgm:cxn modelId="{3DBE5203-E49F-487B-88CF-726E3BA411DA}" type="presOf" srcId="{DA5C42F5-BAD5-4713-ACDC-A4803F540AA4}" destId="{F1486BDD-9F56-4C80-A2C7-F06AA736319A}" srcOrd="1" destOrd="0" presId="urn:microsoft.com/office/officeart/2005/8/layout/matrix1"/>
    <dgm:cxn modelId="{03F03A18-FE64-4FEA-A569-B5B899C021EB}" type="presOf" srcId="{C352ECFA-5351-4362-A277-C4C730291D18}" destId="{3132F425-22C7-47AB-B974-E56E6ED91DB8}" srcOrd="1" destOrd="0" presId="urn:microsoft.com/office/officeart/2005/8/layout/matrix1"/>
    <dgm:cxn modelId="{9929EB94-CB81-42CE-A6B0-D7BAFDA091EC}" srcId="{BAAF66B8-B37C-4106-BBDB-CFDD3E672478}" destId="{404D9A73-D830-44F1-89EE-C9119AE664A8}" srcOrd="0" destOrd="0" parTransId="{5E11C500-130A-42D8-B60C-1ECE279E9A68}" sibTransId="{10F11F02-508F-4CD7-9B2F-B802555DC288}"/>
    <dgm:cxn modelId="{DA282A9E-F724-4454-A568-C2CD2A9F2130}" type="presOf" srcId="{DA5C42F5-BAD5-4713-ACDC-A4803F540AA4}" destId="{DE76A868-46FE-4BE5-A833-63ECA2AB540B}" srcOrd="0" destOrd="0" presId="urn:microsoft.com/office/officeart/2005/8/layout/matrix1"/>
    <dgm:cxn modelId="{D6AB41A5-27E7-4A92-B49A-A7BAC364E9FD}" type="presOf" srcId="{B0CC0E31-B5C5-4A4D-A397-E4B1E8EAADBE}" destId="{F5B98EEE-E5C8-49A8-A6E9-A64865D4DF24}" srcOrd="1" destOrd="0" presId="urn:microsoft.com/office/officeart/2005/8/layout/matrix1"/>
    <dgm:cxn modelId="{1692543C-B3CB-4E75-87DF-D90AE0EDBDE2}" srcId="{404D9A73-D830-44F1-89EE-C9119AE664A8}" destId="{DA5C42F5-BAD5-4713-ACDC-A4803F540AA4}" srcOrd="0" destOrd="0" parTransId="{0CE2B4E6-BDE5-417D-9DCE-FBB75FA3CAE7}" sibTransId="{5253AA32-0B32-4F9A-8A0C-0AC223823CB0}"/>
    <dgm:cxn modelId="{7BECF8D7-F839-428C-8283-06FB5A2CBF4D}" type="presParOf" srcId="{098E0DCD-3CF8-4C6C-BAE5-887416AA6568}" destId="{7B922176-CE60-4A65-A429-161B02C107C9}" srcOrd="0" destOrd="0" presId="urn:microsoft.com/office/officeart/2005/8/layout/matrix1"/>
    <dgm:cxn modelId="{0E6B90D7-31F4-4E1E-A017-549AB7BAD9BC}" type="presParOf" srcId="{7B922176-CE60-4A65-A429-161B02C107C9}" destId="{DE76A868-46FE-4BE5-A833-63ECA2AB540B}" srcOrd="0" destOrd="0" presId="urn:microsoft.com/office/officeart/2005/8/layout/matrix1"/>
    <dgm:cxn modelId="{F85260D9-0320-4DEC-B7BF-DFCC6E784498}" type="presParOf" srcId="{7B922176-CE60-4A65-A429-161B02C107C9}" destId="{F1486BDD-9F56-4C80-A2C7-F06AA736319A}" srcOrd="1" destOrd="0" presId="urn:microsoft.com/office/officeart/2005/8/layout/matrix1"/>
    <dgm:cxn modelId="{E793783B-3BAD-490E-80EC-490F573B448A}" type="presParOf" srcId="{7B922176-CE60-4A65-A429-161B02C107C9}" destId="{6CC92DB9-F9F4-4236-AA50-2AAA021759AA}" srcOrd="2" destOrd="0" presId="urn:microsoft.com/office/officeart/2005/8/layout/matrix1"/>
    <dgm:cxn modelId="{EACA7671-FB49-46B4-9EC7-5695ABE8AD43}" type="presParOf" srcId="{7B922176-CE60-4A65-A429-161B02C107C9}" destId="{B3228D03-B2E2-4D99-B798-902B63FCDCCB}" srcOrd="3" destOrd="0" presId="urn:microsoft.com/office/officeart/2005/8/layout/matrix1"/>
    <dgm:cxn modelId="{CE10BA77-02A4-43B9-B498-4C41D5226525}" type="presParOf" srcId="{7B922176-CE60-4A65-A429-161B02C107C9}" destId="{FAF42770-FA20-4F41-B4B4-1BEE78FF8FC6}" srcOrd="4" destOrd="0" presId="urn:microsoft.com/office/officeart/2005/8/layout/matrix1"/>
    <dgm:cxn modelId="{FDA80ED6-663E-45FF-ABF8-F34949E12486}" type="presParOf" srcId="{7B922176-CE60-4A65-A429-161B02C107C9}" destId="{F5B98EEE-E5C8-49A8-A6E9-A64865D4DF24}" srcOrd="5" destOrd="0" presId="urn:microsoft.com/office/officeart/2005/8/layout/matrix1"/>
    <dgm:cxn modelId="{77E6801F-86DA-4704-A245-A088B8A6D31E}" type="presParOf" srcId="{7B922176-CE60-4A65-A429-161B02C107C9}" destId="{B41AEA82-3420-4733-9BE5-47FA792C0A16}" srcOrd="6" destOrd="0" presId="urn:microsoft.com/office/officeart/2005/8/layout/matrix1"/>
    <dgm:cxn modelId="{6652EABA-0CC9-4D2F-BD75-6D1CE464F0E0}" type="presParOf" srcId="{7B922176-CE60-4A65-A429-161B02C107C9}" destId="{3132F425-22C7-47AB-B974-E56E6ED91DB8}" srcOrd="7" destOrd="0" presId="urn:microsoft.com/office/officeart/2005/8/layout/matrix1"/>
    <dgm:cxn modelId="{832B8AEF-C871-4D28-A951-EE4BF45B1A62}" type="presParOf" srcId="{098E0DCD-3CF8-4C6C-BAE5-887416AA6568}" destId="{0D3CDC4E-2B93-45F9-B9CC-F4CA352AA8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F66B8-B37C-4106-BBDB-CFDD3E67247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04D9A73-D830-44F1-89EE-C9119AE664A8}">
      <dgm:prSet phldrT="[Text]"/>
      <dgm:spPr/>
      <dgm:t>
        <a:bodyPr/>
        <a:lstStyle/>
        <a:p>
          <a:r>
            <a:rPr lang="en-CA" dirty="0" smtClean="0"/>
            <a:t>Resource Provided</a:t>
          </a:r>
          <a:endParaRPr lang="en-CA" dirty="0"/>
        </a:p>
      </dgm:t>
    </dgm:pt>
    <dgm:pt modelId="{5E11C500-130A-42D8-B60C-1ECE279E9A68}" type="parTrans" cxnId="{9929EB94-CB81-42CE-A6B0-D7BAFDA091EC}">
      <dgm:prSet/>
      <dgm:spPr/>
      <dgm:t>
        <a:bodyPr/>
        <a:lstStyle/>
        <a:p>
          <a:endParaRPr lang="en-CA"/>
        </a:p>
      </dgm:t>
    </dgm:pt>
    <dgm:pt modelId="{10F11F02-508F-4CD7-9B2F-B802555DC288}" type="sibTrans" cxnId="{9929EB94-CB81-42CE-A6B0-D7BAFDA091EC}">
      <dgm:prSet/>
      <dgm:spPr/>
      <dgm:t>
        <a:bodyPr/>
        <a:lstStyle/>
        <a:p>
          <a:endParaRPr lang="en-CA"/>
        </a:p>
      </dgm:t>
    </dgm:pt>
    <dgm:pt modelId="{DA5C42F5-BAD5-4713-ACDC-A4803F540A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/>
            <a:t>CCO identifies skill needs</a:t>
          </a:r>
          <a:endParaRPr lang="en-CA" dirty="0"/>
        </a:p>
      </dgm:t>
    </dgm:pt>
    <dgm:pt modelId="{0CE2B4E6-BDE5-417D-9DCE-FBB75FA3CAE7}" type="parTrans" cxnId="{1692543C-B3CB-4E75-87DF-D90AE0EDBDE2}">
      <dgm:prSet/>
      <dgm:spPr/>
      <dgm:t>
        <a:bodyPr/>
        <a:lstStyle/>
        <a:p>
          <a:endParaRPr lang="en-CA"/>
        </a:p>
      </dgm:t>
    </dgm:pt>
    <dgm:pt modelId="{5253AA32-0B32-4F9A-8A0C-0AC223823CB0}" type="sibTrans" cxnId="{1692543C-B3CB-4E75-87DF-D90AE0EDBDE2}">
      <dgm:prSet/>
      <dgm:spPr/>
      <dgm:t>
        <a:bodyPr/>
        <a:lstStyle/>
        <a:p>
          <a:endParaRPr lang="en-CA"/>
        </a:p>
      </dgm:t>
    </dgm:pt>
    <dgm:pt modelId="{FBD6E341-2888-4E19-847A-61067AC96C0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 smtClean="0"/>
            <a:t>Request sent to NEXT vendor on the list</a:t>
          </a:r>
          <a:endParaRPr lang="en-CA" dirty="0"/>
        </a:p>
      </dgm:t>
    </dgm:pt>
    <dgm:pt modelId="{9CA0A122-0DFF-4AE4-A406-3C64591C669C}" type="parTrans" cxnId="{F985D561-3DF6-4806-A788-8EA837B62DE8}">
      <dgm:prSet/>
      <dgm:spPr/>
      <dgm:t>
        <a:bodyPr/>
        <a:lstStyle/>
        <a:p>
          <a:endParaRPr lang="en-CA"/>
        </a:p>
      </dgm:t>
    </dgm:pt>
    <dgm:pt modelId="{AA71506D-B598-4CE2-8E18-A04B8F182875}" type="sibTrans" cxnId="{F985D561-3DF6-4806-A788-8EA837B62DE8}">
      <dgm:prSet/>
      <dgm:spPr/>
      <dgm:t>
        <a:bodyPr/>
        <a:lstStyle/>
        <a:p>
          <a:endParaRPr lang="en-CA"/>
        </a:p>
      </dgm:t>
    </dgm:pt>
    <dgm:pt modelId="{B0CC0E31-B5C5-4A4D-A397-E4B1E8EAADB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 smtClean="0"/>
            <a:t>Resource allocated &amp; roster updated</a:t>
          </a:r>
          <a:endParaRPr lang="en-CA" dirty="0"/>
        </a:p>
      </dgm:t>
    </dgm:pt>
    <dgm:pt modelId="{4B16AA5E-2C3A-4D8F-9F0A-63D2816B09C0}" type="parTrans" cxnId="{AE60A5E2-15BE-479B-BEE4-C0E23EE4BDEA}">
      <dgm:prSet/>
      <dgm:spPr/>
      <dgm:t>
        <a:bodyPr/>
        <a:lstStyle/>
        <a:p>
          <a:endParaRPr lang="en-CA"/>
        </a:p>
      </dgm:t>
    </dgm:pt>
    <dgm:pt modelId="{77938A67-3AFA-4124-9788-8B51F2193BE7}" type="sibTrans" cxnId="{AE60A5E2-15BE-479B-BEE4-C0E23EE4BDEA}">
      <dgm:prSet/>
      <dgm:spPr/>
      <dgm:t>
        <a:bodyPr/>
        <a:lstStyle/>
        <a:p>
          <a:endParaRPr lang="en-CA"/>
        </a:p>
      </dgm:t>
    </dgm:pt>
    <dgm:pt modelId="{C352ECFA-5351-4362-A277-C4C730291D1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dirty="0" smtClean="0"/>
            <a:t>Vendor fulfills or passes along to next vendor</a:t>
          </a:r>
          <a:endParaRPr lang="en-CA" dirty="0"/>
        </a:p>
      </dgm:t>
    </dgm:pt>
    <dgm:pt modelId="{C331436A-D28C-485A-852A-B336F9396E67}" type="parTrans" cxnId="{46B5833B-4AFD-4C68-8BFE-51B8D7A24120}">
      <dgm:prSet/>
      <dgm:spPr/>
      <dgm:t>
        <a:bodyPr/>
        <a:lstStyle/>
        <a:p>
          <a:endParaRPr lang="en-CA"/>
        </a:p>
      </dgm:t>
    </dgm:pt>
    <dgm:pt modelId="{ACBC96B1-F44E-4812-B2DF-8E891B3C03C8}" type="sibTrans" cxnId="{46B5833B-4AFD-4C68-8BFE-51B8D7A24120}">
      <dgm:prSet/>
      <dgm:spPr/>
      <dgm:t>
        <a:bodyPr/>
        <a:lstStyle/>
        <a:p>
          <a:endParaRPr lang="en-CA"/>
        </a:p>
      </dgm:t>
    </dgm:pt>
    <dgm:pt modelId="{098E0DCD-3CF8-4C6C-BAE5-887416AA6568}" type="pres">
      <dgm:prSet presAssocID="{BAAF66B8-B37C-4106-BBDB-CFDD3E6724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22176-CE60-4A65-A429-161B02C107C9}" type="pres">
      <dgm:prSet presAssocID="{BAAF66B8-B37C-4106-BBDB-CFDD3E672478}" presName="matrix" presStyleCnt="0"/>
      <dgm:spPr/>
    </dgm:pt>
    <dgm:pt modelId="{DE76A868-46FE-4BE5-A833-63ECA2AB540B}" type="pres">
      <dgm:prSet presAssocID="{BAAF66B8-B37C-4106-BBDB-CFDD3E672478}" presName="tile1" presStyleLbl="node1" presStyleIdx="0" presStyleCnt="4"/>
      <dgm:spPr/>
      <dgm:t>
        <a:bodyPr/>
        <a:lstStyle/>
        <a:p>
          <a:endParaRPr lang="en-CA"/>
        </a:p>
      </dgm:t>
    </dgm:pt>
    <dgm:pt modelId="{F1486BDD-9F56-4C80-A2C7-F06AA736319A}" type="pres">
      <dgm:prSet presAssocID="{BAAF66B8-B37C-4106-BBDB-CFDD3E6724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C92DB9-F9F4-4236-AA50-2AAA021759AA}" type="pres">
      <dgm:prSet presAssocID="{BAAF66B8-B37C-4106-BBDB-CFDD3E672478}" presName="tile2" presStyleLbl="node1" presStyleIdx="1" presStyleCnt="4"/>
      <dgm:spPr/>
      <dgm:t>
        <a:bodyPr/>
        <a:lstStyle/>
        <a:p>
          <a:endParaRPr lang="en-CA"/>
        </a:p>
      </dgm:t>
    </dgm:pt>
    <dgm:pt modelId="{B3228D03-B2E2-4D99-B798-902B63FCDCCB}" type="pres">
      <dgm:prSet presAssocID="{BAAF66B8-B37C-4106-BBDB-CFDD3E6724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F42770-FA20-4F41-B4B4-1BEE78FF8FC6}" type="pres">
      <dgm:prSet presAssocID="{BAAF66B8-B37C-4106-BBDB-CFDD3E672478}" presName="tile3" presStyleLbl="node1" presStyleIdx="2" presStyleCnt="4"/>
      <dgm:spPr/>
      <dgm:t>
        <a:bodyPr/>
        <a:lstStyle/>
        <a:p>
          <a:endParaRPr lang="en-CA"/>
        </a:p>
      </dgm:t>
    </dgm:pt>
    <dgm:pt modelId="{F5B98EEE-E5C8-49A8-A6E9-A64865D4DF24}" type="pres">
      <dgm:prSet presAssocID="{BAAF66B8-B37C-4106-BBDB-CFDD3E6724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1AEA82-3420-4733-9BE5-47FA792C0A16}" type="pres">
      <dgm:prSet presAssocID="{BAAF66B8-B37C-4106-BBDB-CFDD3E672478}" presName="tile4" presStyleLbl="node1" presStyleIdx="3" presStyleCnt="4"/>
      <dgm:spPr/>
      <dgm:t>
        <a:bodyPr/>
        <a:lstStyle/>
        <a:p>
          <a:endParaRPr lang="en-CA"/>
        </a:p>
      </dgm:t>
    </dgm:pt>
    <dgm:pt modelId="{3132F425-22C7-47AB-B974-E56E6ED91DB8}" type="pres">
      <dgm:prSet presAssocID="{BAAF66B8-B37C-4106-BBDB-CFDD3E6724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3CDC4E-2B93-45F9-B9CC-F4CA352AA8E9}" type="pres">
      <dgm:prSet presAssocID="{BAAF66B8-B37C-4106-BBDB-CFDD3E67247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C97D926F-EB72-4C9B-A6DD-1A929F8A1376}" type="presOf" srcId="{BAAF66B8-B37C-4106-BBDB-CFDD3E672478}" destId="{098E0DCD-3CF8-4C6C-BAE5-887416AA6568}" srcOrd="0" destOrd="0" presId="urn:microsoft.com/office/officeart/2005/8/layout/matrix1"/>
    <dgm:cxn modelId="{823B52C5-99B5-4295-A625-762F8B3CE829}" type="presOf" srcId="{B0CC0E31-B5C5-4A4D-A397-E4B1E8EAADBE}" destId="{FAF42770-FA20-4F41-B4B4-1BEE78FF8FC6}" srcOrd="0" destOrd="0" presId="urn:microsoft.com/office/officeart/2005/8/layout/matrix1"/>
    <dgm:cxn modelId="{46B5833B-4AFD-4C68-8BFE-51B8D7A24120}" srcId="{404D9A73-D830-44F1-89EE-C9119AE664A8}" destId="{C352ECFA-5351-4362-A277-C4C730291D18}" srcOrd="3" destOrd="0" parTransId="{C331436A-D28C-485A-852A-B336F9396E67}" sibTransId="{ACBC96B1-F44E-4812-B2DF-8E891B3C03C8}"/>
    <dgm:cxn modelId="{AE60A5E2-15BE-479B-BEE4-C0E23EE4BDEA}" srcId="{404D9A73-D830-44F1-89EE-C9119AE664A8}" destId="{B0CC0E31-B5C5-4A4D-A397-E4B1E8EAADBE}" srcOrd="2" destOrd="0" parTransId="{4B16AA5E-2C3A-4D8F-9F0A-63D2816B09C0}" sibTransId="{77938A67-3AFA-4124-9788-8B51F2193BE7}"/>
    <dgm:cxn modelId="{3348A64B-AB3F-442D-92BB-F0032AEB53A0}" type="presOf" srcId="{C352ECFA-5351-4362-A277-C4C730291D18}" destId="{3132F425-22C7-47AB-B974-E56E6ED91DB8}" srcOrd="1" destOrd="0" presId="urn:microsoft.com/office/officeart/2005/8/layout/matrix1"/>
    <dgm:cxn modelId="{F985D561-3DF6-4806-A788-8EA837B62DE8}" srcId="{404D9A73-D830-44F1-89EE-C9119AE664A8}" destId="{FBD6E341-2888-4E19-847A-61067AC96C02}" srcOrd="1" destOrd="0" parTransId="{9CA0A122-0DFF-4AE4-A406-3C64591C669C}" sibTransId="{AA71506D-B598-4CE2-8E18-A04B8F182875}"/>
    <dgm:cxn modelId="{D501BEF8-19DC-4B51-8524-63BE6A5E873B}" type="presOf" srcId="{DA5C42F5-BAD5-4713-ACDC-A4803F540AA4}" destId="{F1486BDD-9F56-4C80-A2C7-F06AA736319A}" srcOrd="1" destOrd="0" presId="urn:microsoft.com/office/officeart/2005/8/layout/matrix1"/>
    <dgm:cxn modelId="{B00505D3-6B8E-4389-861E-BEA540026C83}" type="presOf" srcId="{404D9A73-D830-44F1-89EE-C9119AE664A8}" destId="{0D3CDC4E-2B93-45F9-B9CC-F4CA352AA8E9}" srcOrd="0" destOrd="0" presId="urn:microsoft.com/office/officeart/2005/8/layout/matrix1"/>
    <dgm:cxn modelId="{92FB647D-31E7-4DA2-9B6E-DA1C2BA5BDB6}" type="presOf" srcId="{FBD6E341-2888-4E19-847A-61067AC96C02}" destId="{B3228D03-B2E2-4D99-B798-902B63FCDCCB}" srcOrd="1" destOrd="0" presId="urn:microsoft.com/office/officeart/2005/8/layout/matrix1"/>
    <dgm:cxn modelId="{E81CF640-BEE9-4425-9442-0AAF3055FB35}" type="presOf" srcId="{B0CC0E31-B5C5-4A4D-A397-E4B1E8EAADBE}" destId="{F5B98EEE-E5C8-49A8-A6E9-A64865D4DF24}" srcOrd="1" destOrd="0" presId="urn:microsoft.com/office/officeart/2005/8/layout/matrix1"/>
    <dgm:cxn modelId="{007DD1CE-5D87-4F36-9AFF-56650AEAA2EE}" type="presOf" srcId="{DA5C42F5-BAD5-4713-ACDC-A4803F540AA4}" destId="{DE76A868-46FE-4BE5-A833-63ECA2AB540B}" srcOrd="0" destOrd="0" presId="urn:microsoft.com/office/officeart/2005/8/layout/matrix1"/>
    <dgm:cxn modelId="{FF45EBA3-09FD-4119-A3C3-5F5C37F15B85}" type="presOf" srcId="{C352ECFA-5351-4362-A277-C4C730291D18}" destId="{B41AEA82-3420-4733-9BE5-47FA792C0A16}" srcOrd="0" destOrd="0" presId="urn:microsoft.com/office/officeart/2005/8/layout/matrix1"/>
    <dgm:cxn modelId="{9929EB94-CB81-42CE-A6B0-D7BAFDA091EC}" srcId="{BAAF66B8-B37C-4106-BBDB-CFDD3E672478}" destId="{404D9A73-D830-44F1-89EE-C9119AE664A8}" srcOrd="0" destOrd="0" parTransId="{5E11C500-130A-42D8-B60C-1ECE279E9A68}" sibTransId="{10F11F02-508F-4CD7-9B2F-B802555DC288}"/>
    <dgm:cxn modelId="{837BE596-C3CE-436A-A43F-6675A329F31F}" type="presOf" srcId="{FBD6E341-2888-4E19-847A-61067AC96C02}" destId="{6CC92DB9-F9F4-4236-AA50-2AAA021759AA}" srcOrd="0" destOrd="0" presId="urn:microsoft.com/office/officeart/2005/8/layout/matrix1"/>
    <dgm:cxn modelId="{1692543C-B3CB-4E75-87DF-D90AE0EDBDE2}" srcId="{404D9A73-D830-44F1-89EE-C9119AE664A8}" destId="{DA5C42F5-BAD5-4713-ACDC-A4803F540AA4}" srcOrd="0" destOrd="0" parTransId="{0CE2B4E6-BDE5-417D-9DCE-FBB75FA3CAE7}" sibTransId="{5253AA32-0B32-4F9A-8A0C-0AC223823CB0}"/>
    <dgm:cxn modelId="{233C710B-8D92-4661-BCB7-58D8832CD718}" type="presParOf" srcId="{098E0DCD-3CF8-4C6C-BAE5-887416AA6568}" destId="{7B922176-CE60-4A65-A429-161B02C107C9}" srcOrd="0" destOrd="0" presId="urn:microsoft.com/office/officeart/2005/8/layout/matrix1"/>
    <dgm:cxn modelId="{CF4AD415-4F54-4C2F-8670-61EFFBD7344C}" type="presParOf" srcId="{7B922176-CE60-4A65-A429-161B02C107C9}" destId="{DE76A868-46FE-4BE5-A833-63ECA2AB540B}" srcOrd="0" destOrd="0" presId="urn:microsoft.com/office/officeart/2005/8/layout/matrix1"/>
    <dgm:cxn modelId="{66DA7861-7F76-4AE5-9E33-8469E9126A3C}" type="presParOf" srcId="{7B922176-CE60-4A65-A429-161B02C107C9}" destId="{F1486BDD-9F56-4C80-A2C7-F06AA736319A}" srcOrd="1" destOrd="0" presId="urn:microsoft.com/office/officeart/2005/8/layout/matrix1"/>
    <dgm:cxn modelId="{0FFB3BC9-6743-47DB-AC22-98E9029444FB}" type="presParOf" srcId="{7B922176-CE60-4A65-A429-161B02C107C9}" destId="{6CC92DB9-F9F4-4236-AA50-2AAA021759AA}" srcOrd="2" destOrd="0" presId="urn:microsoft.com/office/officeart/2005/8/layout/matrix1"/>
    <dgm:cxn modelId="{07758BD7-1ED1-4D06-B76A-4F9E0325F366}" type="presParOf" srcId="{7B922176-CE60-4A65-A429-161B02C107C9}" destId="{B3228D03-B2E2-4D99-B798-902B63FCDCCB}" srcOrd="3" destOrd="0" presId="urn:microsoft.com/office/officeart/2005/8/layout/matrix1"/>
    <dgm:cxn modelId="{9AE4646D-56C8-4BE2-9601-22AA20C412AA}" type="presParOf" srcId="{7B922176-CE60-4A65-A429-161B02C107C9}" destId="{FAF42770-FA20-4F41-B4B4-1BEE78FF8FC6}" srcOrd="4" destOrd="0" presId="urn:microsoft.com/office/officeart/2005/8/layout/matrix1"/>
    <dgm:cxn modelId="{9FB70568-D5E1-4BF7-ADA8-3138EEEAB8A4}" type="presParOf" srcId="{7B922176-CE60-4A65-A429-161B02C107C9}" destId="{F5B98EEE-E5C8-49A8-A6E9-A64865D4DF24}" srcOrd="5" destOrd="0" presId="urn:microsoft.com/office/officeart/2005/8/layout/matrix1"/>
    <dgm:cxn modelId="{817ECA70-9D2B-46F7-955E-39EC0B4DB401}" type="presParOf" srcId="{7B922176-CE60-4A65-A429-161B02C107C9}" destId="{B41AEA82-3420-4733-9BE5-47FA792C0A16}" srcOrd="6" destOrd="0" presId="urn:microsoft.com/office/officeart/2005/8/layout/matrix1"/>
    <dgm:cxn modelId="{D04CCFE5-1DF1-49A9-B6F0-DAC69BD1A8BE}" type="presParOf" srcId="{7B922176-CE60-4A65-A429-161B02C107C9}" destId="{3132F425-22C7-47AB-B974-E56E6ED91DB8}" srcOrd="7" destOrd="0" presId="urn:microsoft.com/office/officeart/2005/8/layout/matrix1"/>
    <dgm:cxn modelId="{66FFAE9F-A45E-41E5-91F8-F37D9C5D38FB}" type="presParOf" srcId="{098E0DCD-3CF8-4C6C-BAE5-887416AA6568}" destId="{0D3CDC4E-2B93-45F9-B9CC-F4CA352AA8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904DE3-8525-46E8-914E-AD25443078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D5170A1-CBAB-4BE5-8DAF-A691BF57E0A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/>
            <a:t>Projects</a:t>
          </a:r>
          <a:endParaRPr lang="en-CA" dirty="0"/>
        </a:p>
      </dgm:t>
    </dgm:pt>
    <dgm:pt modelId="{52598CF2-F8A4-40B4-8A01-3B073FF6FDC5}" type="parTrans" cxnId="{F7CBE4C4-66FB-43F9-BD9B-AC31E5EBEAE0}">
      <dgm:prSet/>
      <dgm:spPr/>
      <dgm:t>
        <a:bodyPr/>
        <a:lstStyle/>
        <a:p>
          <a:endParaRPr lang="en-CA"/>
        </a:p>
      </dgm:t>
    </dgm:pt>
    <dgm:pt modelId="{ABC16B54-9653-45EB-B9EE-9D0D8072BC3A}" type="sibTrans" cxnId="{F7CBE4C4-66FB-43F9-BD9B-AC31E5EBEAE0}">
      <dgm:prSet/>
      <dgm:spPr/>
      <dgm:t>
        <a:bodyPr/>
        <a:lstStyle/>
        <a:p>
          <a:endParaRPr lang="en-CA"/>
        </a:p>
      </dgm:t>
    </dgm:pt>
    <dgm:pt modelId="{F2093E77-A032-4D3C-97CF-58D46021E72C}">
      <dgm:prSet/>
      <dgm:spPr/>
      <dgm:t>
        <a:bodyPr/>
        <a:lstStyle/>
        <a:p>
          <a:r>
            <a:rPr lang="en-CA" dirty="0" smtClean="0"/>
            <a:t>Engaged Vendors and CCO staff</a:t>
          </a:r>
        </a:p>
      </dgm:t>
    </dgm:pt>
    <dgm:pt modelId="{BB4FD1A5-C0CC-40D0-ABD1-358CA29C4ACF}" type="parTrans" cxnId="{110EF75F-372F-485D-92AC-12407CFA54E8}">
      <dgm:prSet/>
      <dgm:spPr/>
      <dgm:t>
        <a:bodyPr/>
        <a:lstStyle/>
        <a:p>
          <a:endParaRPr lang="en-CA"/>
        </a:p>
      </dgm:t>
    </dgm:pt>
    <dgm:pt modelId="{D5722688-EC23-49EE-A170-A26EFC3144C4}" type="sibTrans" cxnId="{110EF75F-372F-485D-92AC-12407CFA54E8}">
      <dgm:prSet/>
      <dgm:spPr/>
      <dgm:t>
        <a:bodyPr/>
        <a:lstStyle/>
        <a:p>
          <a:endParaRPr lang="en-CA"/>
        </a:p>
      </dgm:t>
    </dgm:pt>
    <dgm:pt modelId="{C96F9A6E-4566-493A-9848-63D54A670871}">
      <dgm:prSet/>
      <dgm:spPr/>
      <dgm:t>
        <a:bodyPr/>
        <a:lstStyle/>
        <a:p>
          <a:r>
            <a:rPr lang="en-CA" dirty="0" smtClean="0"/>
            <a:t>More informed RFS process with clearer understanding</a:t>
          </a:r>
        </a:p>
      </dgm:t>
    </dgm:pt>
    <dgm:pt modelId="{4876C31A-9655-43D0-A8A3-2E6A434BA740}" type="parTrans" cxnId="{EEC5E0F5-CA99-4202-BCF2-ADC629142674}">
      <dgm:prSet/>
      <dgm:spPr/>
      <dgm:t>
        <a:bodyPr/>
        <a:lstStyle/>
        <a:p>
          <a:endParaRPr lang="en-CA"/>
        </a:p>
      </dgm:t>
    </dgm:pt>
    <dgm:pt modelId="{480CEC32-2203-45B1-A181-C4490D235B8E}" type="sibTrans" cxnId="{EEC5E0F5-CA99-4202-BCF2-ADC629142674}">
      <dgm:prSet/>
      <dgm:spPr/>
      <dgm:t>
        <a:bodyPr/>
        <a:lstStyle/>
        <a:p>
          <a:endParaRPr lang="en-CA"/>
        </a:p>
      </dgm:t>
    </dgm:pt>
    <dgm:pt modelId="{DDE462A3-9620-4607-A03A-E0D91E6A725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 smtClean="0"/>
            <a:t>Tasks</a:t>
          </a:r>
          <a:endParaRPr lang="en-CA" dirty="0"/>
        </a:p>
      </dgm:t>
    </dgm:pt>
    <dgm:pt modelId="{D5C58AB2-6D64-4757-A4AF-A1964C01D132}" type="sibTrans" cxnId="{4938BAA1-3B46-4953-BCE0-52ACC6E07664}">
      <dgm:prSet/>
      <dgm:spPr/>
      <dgm:t>
        <a:bodyPr/>
        <a:lstStyle/>
        <a:p>
          <a:endParaRPr lang="en-CA"/>
        </a:p>
      </dgm:t>
    </dgm:pt>
    <dgm:pt modelId="{C32AF87A-7DE1-48B1-AFDA-DC728C28A2DB}" type="parTrans" cxnId="{4938BAA1-3B46-4953-BCE0-52ACC6E07664}">
      <dgm:prSet/>
      <dgm:spPr/>
      <dgm:t>
        <a:bodyPr/>
        <a:lstStyle/>
        <a:p>
          <a:endParaRPr lang="en-CA"/>
        </a:p>
      </dgm:t>
    </dgm:pt>
    <dgm:pt modelId="{5478C1E6-CCD3-4011-80C1-2FFA7D1C9A68}">
      <dgm:prSet/>
      <dgm:spPr/>
      <dgm:t>
        <a:bodyPr/>
        <a:lstStyle/>
        <a:p>
          <a:r>
            <a:rPr lang="en-CA" dirty="0" smtClean="0"/>
            <a:t>No sorting through resumes, no interviews – great skill levels</a:t>
          </a:r>
        </a:p>
      </dgm:t>
    </dgm:pt>
    <dgm:pt modelId="{FE65CDDD-1A1B-4A7F-83C9-EA3CB603999E}" type="parTrans" cxnId="{003002F7-2A74-4F81-A159-A9CC024F5571}">
      <dgm:prSet/>
      <dgm:spPr/>
      <dgm:t>
        <a:bodyPr/>
        <a:lstStyle/>
        <a:p>
          <a:endParaRPr lang="en-CA"/>
        </a:p>
      </dgm:t>
    </dgm:pt>
    <dgm:pt modelId="{3EC20EDC-66FB-4EE7-A673-7DCAB72F4449}" type="sibTrans" cxnId="{003002F7-2A74-4F81-A159-A9CC024F5571}">
      <dgm:prSet/>
      <dgm:spPr/>
      <dgm:t>
        <a:bodyPr/>
        <a:lstStyle/>
        <a:p>
          <a:endParaRPr lang="en-CA"/>
        </a:p>
      </dgm:t>
    </dgm:pt>
    <dgm:pt modelId="{08290D15-9DD7-4ADD-A732-20ADBA1A2BC6}">
      <dgm:prSet/>
      <dgm:spPr/>
      <dgm:t>
        <a:bodyPr/>
        <a:lstStyle/>
        <a:p>
          <a:r>
            <a:rPr lang="en-CA" dirty="0" smtClean="0"/>
            <a:t>Roster ensures </a:t>
          </a:r>
          <a:r>
            <a:rPr lang="en-CA" i="1" dirty="0" smtClean="0"/>
            <a:t>all</a:t>
          </a:r>
          <a:r>
            <a:rPr lang="en-CA" dirty="0" smtClean="0"/>
            <a:t> vendors get access to </a:t>
          </a:r>
          <a:r>
            <a:rPr lang="en-CA" i="1" dirty="0" smtClean="0"/>
            <a:t>all</a:t>
          </a:r>
          <a:r>
            <a:rPr lang="en-CA" dirty="0" smtClean="0"/>
            <a:t> rostered CCO .NET opportunities</a:t>
          </a:r>
          <a:endParaRPr lang="en-CA" dirty="0"/>
        </a:p>
      </dgm:t>
    </dgm:pt>
    <dgm:pt modelId="{31DB9B9B-70AE-4499-BF48-835E428BF78D}" type="parTrans" cxnId="{26D56724-D254-4437-B48B-DEE8FEF74962}">
      <dgm:prSet/>
      <dgm:spPr/>
      <dgm:t>
        <a:bodyPr/>
        <a:lstStyle/>
        <a:p>
          <a:endParaRPr lang="en-CA"/>
        </a:p>
      </dgm:t>
    </dgm:pt>
    <dgm:pt modelId="{F9DCB1FA-6E82-44F1-A3F6-27DF312BE8AA}" type="sibTrans" cxnId="{26D56724-D254-4437-B48B-DEE8FEF74962}">
      <dgm:prSet/>
      <dgm:spPr/>
      <dgm:t>
        <a:bodyPr/>
        <a:lstStyle/>
        <a:p>
          <a:endParaRPr lang="en-CA"/>
        </a:p>
      </dgm:t>
    </dgm:pt>
    <dgm:pt modelId="{2F610243-74F9-4F67-8328-54AB72172CF0}" type="pres">
      <dgm:prSet presAssocID="{C6904DE3-8525-46E8-914E-AD25443078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A8AC11-2373-4C75-950F-10411388770C}" type="pres">
      <dgm:prSet presAssocID="{BD5170A1-CBAB-4BE5-8DAF-A691BF57E0AB}" presName="parentLin" presStyleCnt="0"/>
      <dgm:spPr/>
    </dgm:pt>
    <dgm:pt modelId="{53415FE1-29F3-4AAD-8F38-46D09B97ED49}" type="pres">
      <dgm:prSet presAssocID="{BD5170A1-CBAB-4BE5-8DAF-A691BF57E0A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6240E47-FE80-4F52-A7EF-BFA604E1FEFB}" type="pres">
      <dgm:prSet presAssocID="{BD5170A1-CBAB-4BE5-8DAF-A691BF57E0AB}" presName="parentText" presStyleLbl="node1" presStyleIdx="0" presStyleCnt="2" custLinFactNeighborY="347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7FD969-2433-419A-AAC8-455C7000585D}" type="pres">
      <dgm:prSet presAssocID="{BD5170A1-CBAB-4BE5-8DAF-A691BF57E0AB}" presName="negativeSpace" presStyleCnt="0"/>
      <dgm:spPr/>
    </dgm:pt>
    <dgm:pt modelId="{9445652C-11A9-4F0B-9429-F6D5864D3404}" type="pres">
      <dgm:prSet presAssocID="{BD5170A1-CBAB-4BE5-8DAF-A691BF57E0A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2A6C1-4052-46C7-AC5D-FC1644BB82A6}" type="pres">
      <dgm:prSet presAssocID="{ABC16B54-9653-45EB-B9EE-9D0D8072BC3A}" presName="spaceBetweenRectangles" presStyleCnt="0"/>
      <dgm:spPr/>
    </dgm:pt>
    <dgm:pt modelId="{C69BEB40-DFFC-471A-A160-159286AB58C2}" type="pres">
      <dgm:prSet presAssocID="{DDE462A3-9620-4607-A03A-E0D91E6A725D}" presName="parentLin" presStyleCnt="0"/>
      <dgm:spPr/>
    </dgm:pt>
    <dgm:pt modelId="{DBCBC71B-4CC1-435A-942E-7FCB7AA56E8E}" type="pres">
      <dgm:prSet presAssocID="{DDE462A3-9620-4607-A03A-E0D91E6A725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6AE4398-9053-4CE9-96B7-7AF6D4D40E7F}" type="pres">
      <dgm:prSet presAssocID="{DDE462A3-9620-4607-A03A-E0D91E6A72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ECAD10-161B-4017-A775-5C43A71CD9F0}" type="pres">
      <dgm:prSet presAssocID="{DDE462A3-9620-4607-A03A-E0D91E6A725D}" presName="negativeSpace" presStyleCnt="0"/>
      <dgm:spPr/>
    </dgm:pt>
    <dgm:pt modelId="{85BE94C1-C996-4A00-A633-19503334A96A}" type="pres">
      <dgm:prSet presAssocID="{DDE462A3-9620-4607-A03A-E0D91E6A725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8AF9D-F9EC-4904-B1A6-60A074BCDFD7}" type="presOf" srcId="{F2093E77-A032-4D3C-97CF-58D46021E72C}" destId="{9445652C-11A9-4F0B-9429-F6D5864D3404}" srcOrd="0" destOrd="0" presId="urn:microsoft.com/office/officeart/2005/8/layout/list1"/>
    <dgm:cxn modelId="{26D56724-D254-4437-B48B-DEE8FEF74962}" srcId="{DDE462A3-9620-4607-A03A-E0D91E6A725D}" destId="{08290D15-9DD7-4ADD-A732-20ADBA1A2BC6}" srcOrd="1" destOrd="0" parTransId="{31DB9B9B-70AE-4499-BF48-835E428BF78D}" sibTransId="{F9DCB1FA-6E82-44F1-A3F6-27DF312BE8AA}"/>
    <dgm:cxn modelId="{EEC5E0F5-CA99-4202-BCF2-ADC629142674}" srcId="{BD5170A1-CBAB-4BE5-8DAF-A691BF57E0AB}" destId="{C96F9A6E-4566-493A-9848-63D54A670871}" srcOrd="1" destOrd="0" parTransId="{4876C31A-9655-43D0-A8A3-2E6A434BA740}" sibTransId="{480CEC32-2203-45B1-A181-C4490D235B8E}"/>
    <dgm:cxn modelId="{D61CE102-AF68-4FCC-B425-D1DEC6D0E1EF}" type="presOf" srcId="{BD5170A1-CBAB-4BE5-8DAF-A691BF57E0AB}" destId="{53415FE1-29F3-4AAD-8F38-46D09B97ED49}" srcOrd="0" destOrd="0" presId="urn:microsoft.com/office/officeart/2005/8/layout/list1"/>
    <dgm:cxn modelId="{6808E020-46C0-4C25-B3C8-B09A89BCD59C}" type="presOf" srcId="{08290D15-9DD7-4ADD-A732-20ADBA1A2BC6}" destId="{85BE94C1-C996-4A00-A633-19503334A96A}" srcOrd="0" destOrd="1" presId="urn:microsoft.com/office/officeart/2005/8/layout/list1"/>
    <dgm:cxn modelId="{C5830206-E902-4D07-97C1-E846F9073BB7}" type="presOf" srcId="{C6904DE3-8525-46E8-914E-AD25443078AA}" destId="{2F610243-74F9-4F67-8328-54AB72172CF0}" srcOrd="0" destOrd="0" presId="urn:microsoft.com/office/officeart/2005/8/layout/list1"/>
    <dgm:cxn modelId="{15E50993-B881-49E5-9723-5315242613EB}" type="presOf" srcId="{DDE462A3-9620-4607-A03A-E0D91E6A725D}" destId="{D6AE4398-9053-4CE9-96B7-7AF6D4D40E7F}" srcOrd="1" destOrd="0" presId="urn:microsoft.com/office/officeart/2005/8/layout/list1"/>
    <dgm:cxn modelId="{110EF75F-372F-485D-92AC-12407CFA54E8}" srcId="{BD5170A1-CBAB-4BE5-8DAF-A691BF57E0AB}" destId="{F2093E77-A032-4D3C-97CF-58D46021E72C}" srcOrd="0" destOrd="0" parTransId="{BB4FD1A5-C0CC-40D0-ABD1-358CA29C4ACF}" sibTransId="{D5722688-EC23-49EE-A170-A26EFC3144C4}"/>
    <dgm:cxn modelId="{205FE866-5F0B-4FD0-A89A-93ED14534968}" type="presOf" srcId="{BD5170A1-CBAB-4BE5-8DAF-A691BF57E0AB}" destId="{56240E47-FE80-4F52-A7EF-BFA604E1FEFB}" srcOrd="1" destOrd="0" presId="urn:microsoft.com/office/officeart/2005/8/layout/list1"/>
    <dgm:cxn modelId="{1283AE50-780E-4C7D-A383-EFFBA02C44D4}" type="presOf" srcId="{C96F9A6E-4566-493A-9848-63D54A670871}" destId="{9445652C-11A9-4F0B-9429-F6D5864D3404}" srcOrd="0" destOrd="1" presId="urn:microsoft.com/office/officeart/2005/8/layout/list1"/>
    <dgm:cxn modelId="{AC288C05-6EE6-40A1-B88F-D5F8233C3881}" type="presOf" srcId="{5478C1E6-CCD3-4011-80C1-2FFA7D1C9A68}" destId="{85BE94C1-C996-4A00-A633-19503334A96A}" srcOrd="0" destOrd="0" presId="urn:microsoft.com/office/officeart/2005/8/layout/list1"/>
    <dgm:cxn modelId="{003002F7-2A74-4F81-A159-A9CC024F5571}" srcId="{DDE462A3-9620-4607-A03A-E0D91E6A725D}" destId="{5478C1E6-CCD3-4011-80C1-2FFA7D1C9A68}" srcOrd="0" destOrd="0" parTransId="{FE65CDDD-1A1B-4A7F-83C9-EA3CB603999E}" sibTransId="{3EC20EDC-66FB-4EE7-A673-7DCAB72F4449}"/>
    <dgm:cxn modelId="{066013FB-CB05-43F2-85AD-A321DE0B2AD5}" type="presOf" srcId="{DDE462A3-9620-4607-A03A-E0D91E6A725D}" destId="{DBCBC71B-4CC1-435A-942E-7FCB7AA56E8E}" srcOrd="0" destOrd="0" presId="urn:microsoft.com/office/officeart/2005/8/layout/list1"/>
    <dgm:cxn modelId="{F7CBE4C4-66FB-43F9-BD9B-AC31E5EBEAE0}" srcId="{C6904DE3-8525-46E8-914E-AD25443078AA}" destId="{BD5170A1-CBAB-4BE5-8DAF-A691BF57E0AB}" srcOrd="0" destOrd="0" parTransId="{52598CF2-F8A4-40B4-8A01-3B073FF6FDC5}" sibTransId="{ABC16B54-9653-45EB-B9EE-9D0D8072BC3A}"/>
    <dgm:cxn modelId="{4938BAA1-3B46-4953-BCE0-52ACC6E07664}" srcId="{C6904DE3-8525-46E8-914E-AD25443078AA}" destId="{DDE462A3-9620-4607-A03A-E0D91E6A725D}" srcOrd="1" destOrd="0" parTransId="{C32AF87A-7DE1-48B1-AFDA-DC728C28A2DB}" sibTransId="{D5C58AB2-6D64-4757-A4AF-A1964C01D132}"/>
    <dgm:cxn modelId="{9C2BFAA2-B481-4F8C-B981-589E4907C030}" type="presParOf" srcId="{2F610243-74F9-4F67-8328-54AB72172CF0}" destId="{C5A8AC11-2373-4C75-950F-10411388770C}" srcOrd="0" destOrd="0" presId="urn:microsoft.com/office/officeart/2005/8/layout/list1"/>
    <dgm:cxn modelId="{6E7F13BB-C6EF-41D9-8088-CB971D73D440}" type="presParOf" srcId="{C5A8AC11-2373-4C75-950F-10411388770C}" destId="{53415FE1-29F3-4AAD-8F38-46D09B97ED49}" srcOrd="0" destOrd="0" presId="urn:microsoft.com/office/officeart/2005/8/layout/list1"/>
    <dgm:cxn modelId="{368865F7-C6B2-4DAF-A13F-34D8180A3FF9}" type="presParOf" srcId="{C5A8AC11-2373-4C75-950F-10411388770C}" destId="{56240E47-FE80-4F52-A7EF-BFA604E1FEFB}" srcOrd="1" destOrd="0" presId="urn:microsoft.com/office/officeart/2005/8/layout/list1"/>
    <dgm:cxn modelId="{3AF26007-4EF8-4D90-B6CA-361FDEAE41FE}" type="presParOf" srcId="{2F610243-74F9-4F67-8328-54AB72172CF0}" destId="{257FD969-2433-419A-AAC8-455C7000585D}" srcOrd="1" destOrd="0" presId="urn:microsoft.com/office/officeart/2005/8/layout/list1"/>
    <dgm:cxn modelId="{43DC6096-44B4-46A0-98F6-32BBD9ED7E2D}" type="presParOf" srcId="{2F610243-74F9-4F67-8328-54AB72172CF0}" destId="{9445652C-11A9-4F0B-9429-F6D5864D3404}" srcOrd="2" destOrd="0" presId="urn:microsoft.com/office/officeart/2005/8/layout/list1"/>
    <dgm:cxn modelId="{9856D043-3F57-4002-A8C8-AFE4B9232C2C}" type="presParOf" srcId="{2F610243-74F9-4F67-8328-54AB72172CF0}" destId="{6CA2A6C1-4052-46C7-AC5D-FC1644BB82A6}" srcOrd="3" destOrd="0" presId="urn:microsoft.com/office/officeart/2005/8/layout/list1"/>
    <dgm:cxn modelId="{EDA190CA-5559-470E-97C5-B1542CB7616F}" type="presParOf" srcId="{2F610243-74F9-4F67-8328-54AB72172CF0}" destId="{C69BEB40-DFFC-471A-A160-159286AB58C2}" srcOrd="4" destOrd="0" presId="urn:microsoft.com/office/officeart/2005/8/layout/list1"/>
    <dgm:cxn modelId="{BEF087DF-AB72-4067-B91C-386437BC75C1}" type="presParOf" srcId="{C69BEB40-DFFC-471A-A160-159286AB58C2}" destId="{DBCBC71B-4CC1-435A-942E-7FCB7AA56E8E}" srcOrd="0" destOrd="0" presId="urn:microsoft.com/office/officeart/2005/8/layout/list1"/>
    <dgm:cxn modelId="{39F8719D-160A-49F6-8C61-A63E1F4E0731}" type="presParOf" srcId="{C69BEB40-DFFC-471A-A160-159286AB58C2}" destId="{D6AE4398-9053-4CE9-96B7-7AF6D4D40E7F}" srcOrd="1" destOrd="0" presId="urn:microsoft.com/office/officeart/2005/8/layout/list1"/>
    <dgm:cxn modelId="{BF615216-8F0E-41E2-A204-2D8B5A28828B}" type="presParOf" srcId="{2F610243-74F9-4F67-8328-54AB72172CF0}" destId="{7BECAD10-161B-4017-A775-5C43A71CD9F0}" srcOrd="5" destOrd="0" presId="urn:microsoft.com/office/officeart/2005/8/layout/list1"/>
    <dgm:cxn modelId="{9138FDF3-30A3-4EF9-B865-291E30EDD1E5}" type="presParOf" srcId="{2F610243-74F9-4F67-8328-54AB72172CF0}" destId="{85BE94C1-C996-4A00-A633-19503334A9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AF66B8-B37C-4106-BBDB-CFDD3E67247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A5C42F5-BAD5-4713-ACDC-A4803F540A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5 Projects Awarded</a:t>
          </a:r>
          <a:endParaRPr lang="en-CA" b="0" dirty="0"/>
        </a:p>
      </dgm:t>
    </dgm:pt>
    <dgm:pt modelId="{0CE2B4E6-BDE5-417D-9DCE-FBB75FA3CAE7}" type="parTrans" cxnId="{1692543C-B3CB-4E75-87DF-D90AE0EDBDE2}">
      <dgm:prSet/>
      <dgm:spPr/>
      <dgm:t>
        <a:bodyPr/>
        <a:lstStyle/>
        <a:p>
          <a:endParaRPr lang="en-CA"/>
        </a:p>
      </dgm:t>
    </dgm:pt>
    <dgm:pt modelId="{5253AA32-0B32-4F9A-8A0C-0AC223823CB0}" type="sibTrans" cxnId="{1692543C-B3CB-4E75-87DF-D90AE0EDBDE2}">
      <dgm:prSet/>
      <dgm:spPr/>
      <dgm:t>
        <a:bodyPr/>
        <a:lstStyle/>
        <a:p>
          <a:endParaRPr lang="en-CA"/>
        </a:p>
      </dgm:t>
    </dgm:pt>
    <dgm:pt modelId="{FBD6E341-2888-4E19-847A-61067AC96C0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Approx. $5 M in project services</a:t>
          </a:r>
          <a:endParaRPr lang="en-CA" b="0" dirty="0"/>
        </a:p>
      </dgm:t>
    </dgm:pt>
    <dgm:pt modelId="{9CA0A122-0DFF-4AE4-A406-3C64591C669C}" type="parTrans" cxnId="{F985D561-3DF6-4806-A788-8EA837B62DE8}">
      <dgm:prSet/>
      <dgm:spPr/>
      <dgm:t>
        <a:bodyPr/>
        <a:lstStyle/>
        <a:p>
          <a:endParaRPr lang="en-CA"/>
        </a:p>
      </dgm:t>
    </dgm:pt>
    <dgm:pt modelId="{AA71506D-B598-4CE2-8E18-A04B8F182875}" type="sibTrans" cxnId="{F985D561-3DF6-4806-A788-8EA837B62DE8}">
      <dgm:prSet/>
      <dgm:spPr/>
      <dgm:t>
        <a:bodyPr/>
        <a:lstStyle/>
        <a:p>
          <a:endParaRPr lang="en-CA"/>
        </a:p>
      </dgm:t>
    </dgm:pt>
    <dgm:pt modelId="{B0CC0E31-B5C5-4A4D-A397-E4B1E8EAADB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4,000+ Days of Task Based Services</a:t>
          </a:r>
          <a:endParaRPr lang="en-CA" b="0" dirty="0"/>
        </a:p>
      </dgm:t>
    </dgm:pt>
    <dgm:pt modelId="{4B16AA5E-2C3A-4D8F-9F0A-63D2816B09C0}" type="parTrans" cxnId="{AE60A5E2-15BE-479B-BEE4-C0E23EE4BDEA}">
      <dgm:prSet/>
      <dgm:spPr/>
      <dgm:t>
        <a:bodyPr/>
        <a:lstStyle/>
        <a:p>
          <a:endParaRPr lang="en-CA"/>
        </a:p>
      </dgm:t>
    </dgm:pt>
    <dgm:pt modelId="{77938A67-3AFA-4124-9788-8B51F2193BE7}" type="sibTrans" cxnId="{AE60A5E2-15BE-479B-BEE4-C0E23EE4BDEA}">
      <dgm:prSet/>
      <dgm:spPr/>
      <dgm:t>
        <a:bodyPr/>
        <a:lstStyle/>
        <a:p>
          <a:endParaRPr lang="en-CA"/>
        </a:p>
      </dgm:t>
    </dgm:pt>
    <dgm:pt modelId="{C352ECFA-5351-4362-A277-C4C730291D1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Approx. $ 3.5m in Task Based Services</a:t>
          </a:r>
          <a:endParaRPr lang="en-CA" b="0" dirty="0"/>
        </a:p>
      </dgm:t>
    </dgm:pt>
    <dgm:pt modelId="{C331436A-D28C-485A-852A-B336F9396E67}" type="parTrans" cxnId="{46B5833B-4AFD-4C68-8BFE-51B8D7A24120}">
      <dgm:prSet/>
      <dgm:spPr/>
      <dgm:t>
        <a:bodyPr/>
        <a:lstStyle/>
        <a:p>
          <a:endParaRPr lang="en-CA"/>
        </a:p>
      </dgm:t>
    </dgm:pt>
    <dgm:pt modelId="{ACBC96B1-F44E-4812-B2DF-8E891B3C03C8}" type="sibTrans" cxnId="{46B5833B-4AFD-4C68-8BFE-51B8D7A24120}">
      <dgm:prSet/>
      <dgm:spPr/>
      <dgm:t>
        <a:bodyPr/>
        <a:lstStyle/>
        <a:p>
          <a:endParaRPr lang="en-CA"/>
        </a:p>
      </dgm:t>
    </dgm:pt>
    <dgm:pt modelId="{404D9A73-D830-44F1-89EE-C9119AE664A8}">
      <dgm:prSet phldrT="[Text]"/>
      <dgm:spPr/>
      <dgm:t>
        <a:bodyPr/>
        <a:lstStyle/>
        <a:p>
          <a:r>
            <a:rPr lang="en-CA" b="1" dirty="0" smtClean="0"/>
            <a:t>Summary to Date</a:t>
          </a:r>
          <a:endParaRPr lang="en-CA" b="1" dirty="0"/>
        </a:p>
      </dgm:t>
    </dgm:pt>
    <dgm:pt modelId="{10F11F02-508F-4CD7-9B2F-B802555DC288}" type="sibTrans" cxnId="{9929EB94-CB81-42CE-A6B0-D7BAFDA091EC}">
      <dgm:prSet/>
      <dgm:spPr/>
      <dgm:t>
        <a:bodyPr/>
        <a:lstStyle/>
        <a:p>
          <a:endParaRPr lang="en-CA"/>
        </a:p>
      </dgm:t>
    </dgm:pt>
    <dgm:pt modelId="{5E11C500-130A-42D8-B60C-1ECE279E9A68}" type="parTrans" cxnId="{9929EB94-CB81-42CE-A6B0-D7BAFDA091EC}">
      <dgm:prSet/>
      <dgm:spPr/>
      <dgm:t>
        <a:bodyPr/>
        <a:lstStyle/>
        <a:p>
          <a:endParaRPr lang="en-CA"/>
        </a:p>
      </dgm:t>
    </dgm:pt>
    <dgm:pt modelId="{098E0DCD-3CF8-4C6C-BAE5-887416AA6568}" type="pres">
      <dgm:prSet presAssocID="{BAAF66B8-B37C-4106-BBDB-CFDD3E6724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22176-CE60-4A65-A429-161B02C107C9}" type="pres">
      <dgm:prSet presAssocID="{BAAF66B8-B37C-4106-BBDB-CFDD3E672478}" presName="matrix" presStyleCnt="0"/>
      <dgm:spPr/>
    </dgm:pt>
    <dgm:pt modelId="{DE76A868-46FE-4BE5-A833-63ECA2AB540B}" type="pres">
      <dgm:prSet presAssocID="{BAAF66B8-B37C-4106-BBDB-CFDD3E672478}" presName="tile1" presStyleLbl="node1" presStyleIdx="0" presStyleCnt="4"/>
      <dgm:spPr/>
      <dgm:t>
        <a:bodyPr/>
        <a:lstStyle/>
        <a:p>
          <a:endParaRPr lang="en-CA"/>
        </a:p>
      </dgm:t>
    </dgm:pt>
    <dgm:pt modelId="{F1486BDD-9F56-4C80-A2C7-F06AA736319A}" type="pres">
      <dgm:prSet presAssocID="{BAAF66B8-B37C-4106-BBDB-CFDD3E6724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C92DB9-F9F4-4236-AA50-2AAA021759AA}" type="pres">
      <dgm:prSet presAssocID="{BAAF66B8-B37C-4106-BBDB-CFDD3E672478}" presName="tile2" presStyleLbl="node1" presStyleIdx="1" presStyleCnt="4"/>
      <dgm:spPr/>
      <dgm:t>
        <a:bodyPr/>
        <a:lstStyle/>
        <a:p>
          <a:endParaRPr lang="en-CA"/>
        </a:p>
      </dgm:t>
    </dgm:pt>
    <dgm:pt modelId="{B3228D03-B2E2-4D99-B798-902B63FCDCCB}" type="pres">
      <dgm:prSet presAssocID="{BAAF66B8-B37C-4106-BBDB-CFDD3E6724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F42770-FA20-4F41-B4B4-1BEE78FF8FC6}" type="pres">
      <dgm:prSet presAssocID="{BAAF66B8-B37C-4106-BBDB-CFDD3E672478}" presName="tile3" presStyleLbl="node1" presStyleIdx="2" presStyleCnt="4"/>
      <dgm:spPr/>
      <dgm:t>
        <a:bodyPr/>
        <a:lstStyle/>
        <a:p>
          <a:endParaRPr lang="en-CA"/>
        </a:p>
      </dgm:t>
    </dgm:pt>
    <dgm:pt modelId="{F5B98EEE-E5C8-49A8-A6E9-A64865D4DF24}" type="pres">
      <dgm:prSet presAssocID="{BAAF66B8-B37C-4106-BBDB-CFDD3E6724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1AEA82-3420-4733-9BE5-47FA792C0A16}" type="pres">
      <dgm:prSet presAssocID="{BAAF66B8-B37C-4106-BBDB-CFDD3E672478}" presName="tile4" presStyleLbl="node1" presStyleIdx="3" presStyleCnt="4"/>
      <dgm:spPr/>
      <dgm:t>
        <a:bodyPr/>
        <a:lstStyle/>
        <a:p>
          <a:endParaRPr lang="en-CA"/>
        </a:p>
      </dgm:t>
    </dgm:pt>
    <dgm:pt modelId="{3132F425-22C7-47AB-B974-E56E6ED91DB8}" type="pres">
      <dgm:prSet presAssocID="{BAAF66B8-B37C-4106-BBDB-CFDD3E6724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D3CDC4E-2B93-45F9-B9CC-F4CA352AA8E9}" type="pres">
      <dgm:prSet presAssocID="{BAAF66B8-B37C-4106-BBDB-CFDD3E672478}" presName="centerTile" presStyleLbl="fgShp" presStyleIdx="0" presStyleCnt="1" custLinFactNeighborX="-989" custLinFactNeighborY="517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249E1889-FD4E-41AC-A74E-DA83A3A4B37F}" type="presOf" srcId="{FBD6E341-2888-4E19-847A-61067AC96C02}" destId="{6CC92DB9-F9F4-4236-AA50-2AAA021759AA}" srcOrd="0" destOrd="0" presId="urn:microsoft.com/office/officeart/2005/8/layout/matrix1"/>
    <dgm:cxn modelId="{46B5833B-4AFD-4C68-8BFE-51B8D7A24120}" srcId="{404D9A73-D830-44F1-89EE-C9119AE664A8}" destId="{C352ECFA-5351-4362-A277-C4C730291D18}" srcOrd="3" destOrd="0" parTransId="{C331436A-D28C-485A-852A-B336F9396E67}" sibTransId="{ACBC96B1-F44E-4812-B2DF-8E891B3C03C8}"/>
    <dgm:cxn modelId="{AE60A5E2-15BE-479B-BEE4-C0E23EE4BDEA}" srcId="{404D9A73-D830-44F1-89EE-C9119AE664A8}" destId="{B0CC0E31-B5C5-4A4D-A397-E4B1E8EAADBE}" srcOrd="2" destOrd="0" parTransId="{4B16AA5E-2C3A-4D8F-9F0A-63D2816B09C0}" sibTransId="{77938A67-3AFA-4124-9788-8B51F2193BE7}"/>
    <dgm:cxn modelId="{2AC1657D-3A89-4E20-B92E-B61A99DDCBC8}" type="presOf" srcId="{FBD6E341-2888-4E19-847A-61067AC96C02}" destId="{B3228D03-B2E2-4D99-B798-902B63FCDCCB}" srcOrd="1" destOrd="0" presId="urn:microsoft.com/office/officeart/2005/8/layout/matrix1"/>
    <dgm:cxn modelId="{1E291357-D762-4267-AB62-FB5F8DF08BA9}" type="presOf" srcId="{DA5C42F5-BAD5-4713-ACDC-A4803F540AA4}" destId="{DE76A868-46FE-4BE5-A833-63ECA2AB540B}" srcOrd="0" destOrd="0" presId="urn:microsoft.com/office/officeart/2005/8/layout/matrix1"/>
    <dgm:cxn modelId="{F985D561-3DF6-4806-A788-8EA837B62DE8}" srcId="{404D9A73-D830-44F1-89EE-C9119AE664A8}" destId="{FBD6E341-2888-4E19-847A-61067AC96C02}" srcOrd="1" destOrd="0" parTransId="{9CA0A122-0DFF-4AE4-A406-3C64591C669C}" sibTransId="{AA71506D-B598-4CE2-8E18-A04B8F182875}"/>
    <dgm:cxn modelId="{EBADFAD0-C896-4AD2-9478-77954F924483}" type="presOf" srcId="{DA5C42F5-BAD5-4713-ACDC-A4803F540AA4}" destId="{F1486BDD-9F56-4C80-A2C7-F06AA736319A}" srcOrd="1" destOrd="0" presId="urn:microsoft.com/office/officeart/2005/8/layout/matrix1"/>
    <dgm:cxn modelId="{71C0EA1C-1096-48A6-BF26-763E268B2FFF}" type="presOf" srcId="{C352ECFA-5351-4362-A277-C4C730291D18}" destId="{3132F425-22C7-47AB-B974-E56E6ED91DB8}" srcOrd="1" destOrd="0" presId="urn:microsoft.com/office/officeart/2005/8/layout/matrix1"/>
    <dgm:cxn modelId="{92EBBAC9-27B5-4468-A817-E4BDBBDB8D30}" type="presOf" srcId="{C352ECFA-5351-4362-A277-C4C730291D18}" destId="{B41AEA82-3420-4733-9BE5-47FA792C0A16}" srcOrd="0" destOrd="0" presId="urn:microsoft.com/office/officeart/2005/8/layout/matrix1"/>
    <dgm:cxn modelId="{6CA85DC3-2CD0-48D0-B24D-ADC3AB085B72}" type="presOf" srcId="{BAAF66B8-B37C-4106-BBDB-CFDD3E672478}" destId="{098E0DCD-3CF8-4C6C-BAE5-887416AA6568}" srcOrd="0" destOrd="0" presId="urn:microsoft.com/office/officeart/2005/8/layout/matrix1"/>
    <dgm:cxn modelId="{9249C5B9-AD9F-4A74-84B7-69A5599C974C}" type="presOf" srcId="{B0CC0E31-B5C5-4A4D-A397-E4B1E8EAADBE}" destId="{F5B98EEE-E5C8-49A8-A6E9-A64865D4DF24}" srcOrd="1" destOrd="0" presId="urn:microsoft.com/office/officeart/2005/8/layout/matrix1"/>
    <dgm:cxn modelId="{8ED5A07C-5CCF-4D73-921E-3361662B2C7E}" type="presOf" srcId="{B0CC0E31-B5C5-4A4D-A397-E4B1E8EAADBE}" destId="{FAF42770-FA20-4F41-B4B4-1BEE78FF8FC6}" srcOrd="0" destOrd="0" presId="urn:microsoft.com/office/officeart/2005/8/layout/matrix1"/>
    <dgm:cxn modelId="{9929EB94-CB81-42CE-A6B0-D7BAFDA091EC}" srcId="{BAAF66B8-B37C-4106-BBDB-CFDD3E672478}" destId="{404D9A73-D830-44F1-89EE-C9119AE664A8}" srcOrd="0" destOrd="0" parTransId="{5E11C500-130A-42D8-B60C-1ECE279E9A68}" sibTransId="{10F11F02-508F-4CD7-9B2F-B802555DC288}"/>
    <dgm:cxn modelId="{E4DC28F9-4653-40FC-835F-F146E3486E83}" type="presOf" srcId="{404D9A73-D830-44F1-89EE-C9119AE664A8}" destId="{0D3CDC4E-2B93-45F9-B9CC-F4CA352AA8E9}" srcOrd="0" destOrd="0" presId="urn:microsoft.com/office/officeart/2005/8/layout/matrix1"/>
    <dgm:cxn modelId="{1692543C-B3CB-4E75-87DF-D90AE0EDBDE2}" srcId="{404D9A73-D830-44F1-89EE-C9119AE664A8}" destId="{DA5C42F5-BAD5-4713-ACDC-A4803F540AA4}" srcOrd="0" destOrd="0" parTransId="{0CE2B4E6-BDE5-417D-9DCE-FBB75FA3CAE7}" sibTransId="{5253AA32-0B32-4F9A-8A0C-0AC223823CB0}"/>
    <dgm:cxn modelId="{23A2032D-98CD-478E-8CBD-65C94ABB623F}" type="presParOf" srcId="{098E0DCD-3CF8-4C6C-BAE5-887416AA6568}" destId="{7B922176-CE60-4A65-A429-161B02C107C9}" srcOrd="0" destOrd="0" presId="urn:microsoft.com/office/officeart/2005/8/layout/matrix1"/>
    <dgm:cxn modelId="{78D943A7-5C25-4F0B-8555-1A8F5462FF2F}" type="presParOf" srcId="{7B922176-CE60-4A65-A429-161B02C107C9}" destId="{DE76A868-46FE-4BE5-A833-63ECA2AB540B}" srcOrd="0" destOrd="0" presId="urn:microsoft.com/office/officeart/2005/8/layout/matrix1"/>
    <dgm:cxn modelId="{1DFC7F87-827B-4F7F-AD4E-64036C4C5419}" type="presParOf" srcId="{7B922176-CE60-4A65-A429-161B02C107C9}" destId="{F1486BDD-9F56-4C80-A2C7-F06AA736319A}" srcOrd="1" destOrd="0" presId="urn:microsoft.com/office/officeart/2005/8/layout/matrix1"/>
    <dgm:cxn modelId="{329D0204-02AA-48AF-91B2-FF239886598B}" type="presParOf" srcId="{7B922176-CE60-4A65-A429-161B02C107C9}" destId="{6CC92DB9-F9F4-4236-AA50-2AAA021759AA}" srcOrd="2" destOrd="0" presId="urn:microsoft.com/office/officeart/2005/8/layout/matrix1"/>
    <dgm:cxn modelId="{50FA8C8A-10DE-4D47-B8E5-A3037007AFAB}" type="presParOf" srcId="{7B922176-CE60-4A65-A429-161B02C107C9}" destId="{B3228D03-B2E2-4D99-B798-902B63FCDCCB}" srcOrd="3" destOrd="0" presId="urn:microsoft.com/office/officeart/2005/8/layout/matrix1"/>
    <dgm:cxn modelId="{C083FF70-3FEF-4C75-A95B-72971750D991}" type="presParOf" srcId="{7B922176-CE60-4A65-A429-161B02C107C9}" destId="{FAF42770-FA20-4F41-B4B4-1BEE78FF8FC6}" srcOrd="4" destOrd="0" presId="urn:microsoft.com/office/officeart/2005/8/layout/matrix1"/>
    <dgm:cxn modelId="{9E79C194-D7BE-4FAB-8E13-D35943637C0B}" type="presParOf" srcId="{7B922176-CE60-4A65-A429-161B02C107C9}" destId="{F5B98EEE-E5C8-49A8-A6E9-A64865D4DF24}" srcOrd="5" destOrd="0" presId="urn:microsoft.com/office/officeart/2005/8/layout/matrix1"/>
    <dgm:cxn modelId="{59B9F8F2-1CAF-4C36-B82C-A2F5088A2A1C}" type="presParOf" srcId="{7B922176-CE60-4A65-A429-161B02C107C9}" destId="{B41AEA82-3420-4733-9BE5-47FA792C0A16}" srcOrd="6" destOrd="0" presId="urn:microsoft.com/office/officeart/2005/8/layout/matrix1"/>
    <dgm:cxn modelId="{F126535B-AA64-46EE-B95A-D08882A8EB1D}" type="presParOf" srcId="{7B922176-CE60-4A65-A429-161B02C107C9}" destId="{3132F425-22C7-47AB-B974-E56E6ED91DB8}" srcOrd="7" destOrd="0" presId="urn:microsoft.com/office/officeart/2005/8/layout/matrix1"/>
    <dgm:cxn modelId="{08C3A99B-A0A5-45E0-B73D-35B2CBF64FAF}" type="presParOf" srcId="{098E0DCD-3CF8-4C6C-BAE5-887416AA6568}" destId="{0D3CDC4E-2B93-45F9-B9CC-F4CA352AA8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E066A-E01A-4D22-8344-1B5DF0B6D763}">
      <dsp:nvSpPr>
        <dsp:cNvPr id="0" name=""/>
        <dsp:cNvSpPr/>
      </dsp:nvSpPr>
      <dsp:spPr>
        <a:xfrm>
          <a:off x="8015" y="2688131"/>
          <a:ext cx="1518442" cy="6435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Board of Directors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864" y="2706980"/>
        <a:ext cx="1480744" cy="605838"/>
      </dsp:txXfrm>
    </dsp:sp>
    <dsp:sp modelId="{ECB17A97-AFBB-4DBE-A623-97A9AA6FD21C}">
      <dsp:nvSpPr>
        <dsp:cNvPr id="0" name=""/>
        <dsp:cNvSpPr/>
      </dsp:nvSpPr>
      <dsp:spPr>
        <a:xfrm>
          <a:off x="1526458" y="3002798"/>
          <a:ext cx="379981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379981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1706949" y="3000400"/>
        <a:ext cx="18999" cy="18999"/>
      </dsp:txXfrm>
    </dsp:sp>
    <dsp:sp modelId="{674F6EE0-E9FA-40A3-A557-6056D1429556}">
      <dsp:nvSpPr>
        <dsp:cNvPr id="0" name=""/>
        <dsp:cNvSpPr/>
      </dsp:nvSpPr>
      <dsp:spPr>
        <a:xfrm>
          <a:off x="1906439" y="2701003"/>
          <a:ext cx="1545772" cy="61779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President &amp; CEO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24534" y="2719098"/>
        <a:ext cx="1509582" cy="581602"/>
      </dsp:txXfrm>
    </dsp:sp>
    <dsp:sp modelId="{41A92C7A-F2E2-4086-AF78-5BFF13EDD4FC}">
      <dsp:nvSpPr>
        <dsp:cNvPr id="0" name=""/>
        <dsp:cNvSpPr/>
      </dsp:nvSpPr>
      <dsp:spPr>
        <a:xfrm rot="16869555">
          <a:off x="2643824" y="2019364"/>
          <a:ext cx="2004772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2004772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596091" y="1976346"/>
        <a:ext cx="100238" cy="100238"/>
      </dsp:txXfrm>
    </dsp:sp>
    <dsp:sp modelId="{CC174436-ADE7-476F-BD71-E1F741FCF5AF}">
      <dsp:nvSpPr>
        <dsp:cNvPr id="0" name=""/>
        <dsp:cNvSpPr/>
      </dsp:nvSpPr>
      <dsp:spPr>
        <a:xfrm>
          <a:off x="3840208" y="805543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Chief Financial Officer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54120" y="819455"/>
        <a:ext cx="4513967" cy="447152"/>
      </dsp:txXfrm>
    </dsp:sp>
    <dsp:sp modelId="{D7DB34E7-DD01-4B1E-85E5-F2EC17A94807}">
      <dsp:nvSpPr>
        <dsp:cNvPr id="0" name=""/>
        <dsp:cNvSpPr/>
      </dsp:nvSpPr>
      <dsp:spPr>
        <a:xfrm rot="17094714">
          <a:off x="2892331" y="2274308"/>
          <a:ext cx="1507758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1507758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3608516" y="2243715"/>
        <a:ext cx="75387" cy="75387"/>
      </dsp:txXfrm>
    </dsp:sp>
    <dsp:sp modelId="{8E587D9C-9706-4C19-B517-5EA9EC2CD1EF}">
      <dsp:nvSpPr>
        <dsp:cNvPr id="0" name=""/>
        <dsp:cNvSpPr/>
      </dsp:nvSpPr>
      <dsp:spPr>
        <a:xfrm>
          <a:off x="3840208" y="1315431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Prevention and Cancer Control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54120" y="1329343"/>
        <a:ext cx="4513967" cy="447152"/>
      </dsp:txXfrm>
    </dsp:sp>
    <dsp:sp modelId="{9224E931-1B07-4FFC-86A4-602E5783CBB9}">
      <dsp:nvSpPr>
        <dsp:cNvPr id="0" name=""/>
        <dsp:cNvSpPr/>
      </dsp:nvSpPr>
      <dsp:spPr>
        <a:xfrm rot="3640150">
          <a:off x="3250209" y="3348006"/>
          <a:ext cx="791938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791938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3626379" y="3335309"/>
        <a:ext cx="39596" cy="39596"/>
      </dsp:txXfrm>
    </dsp:sp>
    <dsp:sp modelId="{A5A8CAB3-6632-4012-9207-75570485ED02}">
      <dsp:nvSpPr>
        <dsp:cNvPr id="0" name=""/>
        <dsp:cNvSpPr/>
      </dsp:nvSpPr>
      <dsp:spPr>
        <a:xfrm>
          <a:off x="3840144" y="3462828"/>
          <a:ext cx="4541791" cy="474976"/>
        </a:xfrm>
        <a:prstGeom prst="roundRect">
          <a:avLst>
            <a:gd name="adj" fmla="val 10000"/>
          </a:avLst>
        </a:prstGeom>
        <a:solidFill>
          <a:srgbClr val="D7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Chief </a:t>
          </a:r>
          <a:r>
            <a:rPr lang="en-US" sz="1400" b="1" kern="1200" baseline="0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Information</a:t>
          </a:r>
          <a:r>
            <a:rPr lang="en-US" sz="1400" b="1" kern="1200" dirty="0" smtClean="0">
              <a:solidFill>
                <a:srgbClr val="373C74"/>
              </a:solidFill>
              <a:effectLst/>
              <a:latin typeface="Arial" pitchFamily="34" charset="0"/>
              <a:cs typeface="Arial" pitchFamily="34" charset="0"/>
            </a:rPr>
            <a:t> Officer</a:t>
          </a:r>
          <a:endParaRPr lang="en-US" sz="1400" b="1" kern="1200" dirty="0">
            <a:solidFill>
              <a:srgbClr val="373C74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54056" y="3476740"/>
        <a:ext cx="4513967" cy="447152"/>
      </dsp:txXfrm>
    </dsp:sp>
    <dsp:sp modelId="{861F8EAF-6A61-4E3F-8D0E-F424049DBAC3}">
      <dsp:nvSpPr>
        <dsp:cNvPr id="0" name=""/>
        <dsp:cNvSpPr/>
      </dsp:nvSpPr>
      <dsp:spPr>
        <a:xfrm rot="17544253">
          <a:off x="3143720" y="2541943"/>
          <a:ext cx="996963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996963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3617278" y="2524120"/>
        <a:ext cx="49848" cy="49848"/>
      </dsp:txXfrm>
    </dsp:sp>
    <dsp:sp modelId="{704B0FFF-31EC-4F64-B55F-51D0C675B5E2}">
      <dsp:nvSpPr>
        <dsp:cNvPr id="0" name=""/>
        <dsp:cNvSpPr/>
      </dsp:nvSpPr>
      <dsp:spPr>
        <a:xfrm>
          <a:off x="3832193" y="1850700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Clinical Programs &amp; Quality Initiatives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46105" y="1864612"/>
        <a:ext cx="4513967" cy="447152"/>
      </dsp:txXfrm>
    </dsp:sp>
    <dsp:sp modelId="{35C1B788-4804-4F65-A9FA-E514A1566ECF}">
      <dsp:nvSpPr>
        <dsp:cNvPr id="0" name=""/>
        <dsp:cNvSpPr/>
      </dsp:nvSpPr>
      <dsp:spPr>
        <a:xfrm rot="18920446">
          <a:off x="3375099" y="2815054"/>
          <a:ext cx="534206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534206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3628847" y="2808800"/>
        <a:ext cx="26710" cy="26710"/>
      </dsp:txXfrm>
    </dsp:sp>
    <dsp:sp modelId="{067E5EE6-173A-4CC9-B026-BAB98ED00ABE}">
      <dsp:nvSpPr>
        <dsp:cNvPr id="0" name=""/>
        <dsp:cNvSpPr/>
      </dsp:nvSpPr>
      <dsp:spPr>
        <a:xfrm>
          <a:off x="3832193" y="2396923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Planning &amp; Regional Programs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46105" y="2410835"/>
        <a:ext cx="4513967" cy="447152"/>
      </dsp:txXfrm>
    </dsp:sp>
    <dsp:sp modelId="{FECCC530-EB0C-4939-820D-0762E8D34CDE}">
      <dsp:nvSpPr>
        <dsp:cNvPr id="0" name=""/>
        <dsp:cNvSpPr/>
      </dsp:nvSpPr>
      <dsp:spPr>
        <a:xfrm rot="1265086">
          <a:off x="3438579" y="3076052"/>
          <a:ext cx="407246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407246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>
            <a:latin typeface="Arial" pitchFamily="34" charset="0"/>
            <a:cs typeface="Arial" pitchFamily="34" charset="0"/>
          </a:endParaRPr>
        </a:p>
      </dsp:txBody>
      <dsp:txXfrm>
        <a:off x="3632021" y="3072972"/>
        <a:ext cx="20362" cy="20362"/>
      </dsp:txXfrm>
    </dsp:sp>
    <dsp:sp modelId="{9BE5AD18-E4C7-45A3-B478-9D148117343A}">
      <dsp:nvSpPr>
        <dsp:cNvPr id="0" name=""/>
        <dsp:cNvSpPr/>
      </dsp:nvSpPr>
      <dsp:spPr>
        <a:xfrm>
          <a:off x="3832193" y="2918918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Ontario Renal Network (ORN)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46105" y="2932830"/>
        <a:ext cx="4513967" cy="447152"/>
      </dsp:txXfrm>
    </dsp:sp>
    <dsp:sp modelId="{7A4D5420-E5D7-4DD2-8B11-D6FC01434985}">
      <dsp:nvSpPr>
        <dsp:cNvPr id="0" name=""/>
        <dsp:cNvSpPr/>
      </dsp:nvSpPr>
      <dsp:spPr>
        <a:xfrm rot="4336373">
          <a:off x="3009145" y="3609583"/>
          <a:ext cx="1274065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1274065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latin typeface="Arial" pitchFamily="34" charset="0"/>
            <a:cs typeface="Arial" pitchFamily="34" charset="0"/>
          </a:endParaRPr>
        </a:p>
      </dsp:txBody>
      <dsp:txXfrm>
        <a:off x="3614326" y="3584833"/>
        <a:ext cx="63703" cy="63703"/>
      </dsp:txXfrm>
    </dsp:sp>
    <dsp:sp modelId="{6AA92987-A05E-434A-A6FF-EBC8EFBF5457}">
      <dsp:nvSpPr>
        <dsp:cNvPr id="0" name=""/>
        <dsp:cNvSpPr/>
      </dsp:nvSpPr>
      <dsp:spPr>
        <a:xfrm>
          <a:off x="3840144" y="3985981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Corporate Services, General Counsel &amp; Chief Privacy Officer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54056" y="3999893"/>
        <a:ext cx="4513967" cy="447152"/>
      </dsp:txXfrm>
    </dsp:sp>
    <dsp:sp modelId="{2A6BB294-2EDA-40AA-A478-9A3946F2FC18}">
      <dsp:nvSpPr>
        <dsp:cNvPr id="0" name=""/>
        <dsp:cNvSpPr/>
      </dsp:nvSpPr>
      <dsp:spPr>
        <a:xfrm rot="4653988">
          <a:off x="2745179" y="3882697"/>
          <a:ext cx="1802062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1802062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601158" y="3844747"/>
        <a:ext cx="90103" cy="90103"/>
      </dsp:txXfrm>
    </dsp:sp>
    <dsp:sp modelId="{66238A8E-8B7B-4999-A870-7DEA8824CEF1}">
      <dsp:nvSpPr>
        <dsp:cNvPr id="0" name=""/>
        <dsp:cNvSpPr/>
      </dsp:nvSpPr>
      <dsp:spPr>
        <a:xfrm>
          <a:off x="3840208" y="4532209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Human Resources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54120" y="4546121"/>
        <a:ext cx="4513967" cy="447152"/>
      </dsp:txXfrm>
    </dsp:sp>
    <dsp:sp modelId="{4970FB9A-CC96-4EEF-A83F-4C9ED5B04641}">
      <dsp:nvSpPr>
        <dsp:cNvPr id="0" name=""/>
        <dsp:cNvSpPr/>
      </dsp:nvSpPr>
      <dsp:spPr>
        <a:xfrm rot="4826952">
          <a:off x="2476996" y="4155806"/>
          <a:ext cx="2338428" cy="14202"/>
        </a:xfrm>
        <a:custGeom>
          <a:avLst/>
          <a:gdLst/>
          <a:ahLst/>
          <a:cxnLst/>
          <a:rect l="0" t="0" r="0" b="0"/>
          <a:pathLst>
            <a:path>
              <a:moveTo>
                <a:pt x="0" y="7101"/>
              </a:moveTo>
              <a:lnTo>
                <a:pt x="2338428" y="7101"/>
              </a:lnTo>
            </a:path>
          </a:pathLst>
        </a:custGeom>
        <a:noFill/>
        <a:ln w="12700" cap="flat" cmpd="sng" algn="ctr">
          <a:solidFill>
            <a:srgbClr val="D7C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7749" y="4104446"/>
        <a:ext cx="116921" cy="116921"/>
      </dsp:txXfrm>
    </dsp:sp>
    <dsp:sp modelId="{D617E678-43C3-4E27-B62B-3FAF9680C68E}">
      <dsp:nvSpPr>
        <dsp:cNvPr id="0" name=""/>
        <dsp:cNvSpPr/>
      </dsp:nvSpPr>
      <dsp:spPr>
        <a:xfrm>
          <a:off x="3840208" y="5078427"/>
          <a:ext cx="4541791" cy="4749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Communications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854120" y="5092339"/>
        <a:ext cx="4513967" cy="447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6A868-46FE-4BE5-A833-63ECA2AB540B}">
      <dsp:nvSpPr>
        <dsp:cNvPr id="0" name=""/>
        <dsp:cNvSpPr/>
      </dsp:nvSpPr>
      <dsp:spPr>
        <a:xfrm rot="16200000">
          <a:off x="333042" y="-333042"/>
          <a:ext cx="2381916" cy="3048000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chemeClr val="bg1"/>
              </a:solidFill>
            </a:rPr>
            <a:t>5 Projects Awarded</a:t>
          </a:r>
          <a:endParaRPr lang="en-CA" sz="2900" b="0" kern="1200" dirty="0"/>
        </a:p>
      </dsp:txBody>
      <dsp:txXfrm rot="5400000">
        <a:off x="0" y="0"/>
        <a:ext cx="3048000" cy="1786437"/>
      </dsp:txXfrm>
    </dsp:sp>
    <dsp:sp modelId="{6CC92DB9-F9F4-4236-AA50-2AAA021759AA}">
      <dsp:nvSpPr>
        <dsp:cNvPr id="0" name=""/>
        <dsp:cNvSpPr/>
      </dsp:nvSpPr>
      <dsp:spPr>
        <a:xfrm>
          <a:off x="3048000" y="0"/>
          <a:ext cx="3048000" cy="2381916"/>
        </a:xfrm>
        <a:prstGeom prst="round1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chemeClr val="bg1"/>
              </a:solidFill>
            </a:rPr>
            <a:t>Approx. $5 M in project services</a:t>
          </a:r>
          <a:endParaRPr lang="en-CA" sz="2900" b="0" kern="1200" dirty="0"/>
        </a:p>
      </dsp:txBody>
      <dsp:txXfrm>
        <a:off x="3048000" y="0"/>
        <a:ext cx="3048000" cy="1786437"/>
      </dsp:txXfrm>
    </dsp:sp>
    <dsp:sp modelId="{FAF42770-FA20-4F41-B4B4-1BEE78FF8FC6}">
      <dsp:nvSpPr>
        <dsp:cNvPr id="0" name=""/>
        <dsp:cNvSpPr/>
      </dsp:nvSpPr>
      <dsp:spPr>
        <a:xfrm rot="10800000">
          <a:off x="0" y="2381916"/>
          <a:ext cx="3048000" cy="2381916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chemeClr val="bg1"/>
              </a:solidFill>
            </a:rPr>
            <a:t>4,000+ Days of Task Based Services</a:t>
          </a:r>
          <a:endParaRPr lang="en-CA" sz="2900" b="0" kern="1200" dirty="0"/>
        </a:p>
      </dsp:txBody>
      <dsp:txXfrm rot="10800000">
        <a:off x="0" y="2977394"/>
        <a:ext cx="3048000" cy="1786437"/>
      </dsp:txXfrm>
    </dsp:sp>
    <dsp:sp modelId="{B41AEA82-3420-4733-9BE5-47FA792C0A16}">
      <dsp:nvSpPr>
        <dsp:cNvPr id="0" name=""/>
        <dsp:cNvSpPr/>
      </dsp:nvSpPr>
      <dsp:spPr>
        <a:xfrm rot="5400000">
          <a:off x="3381042" y="2048874"/>
          <a:ext cx="2381916" cy="3048000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>
              <a:solidFill>
                <a:schemeClr val="bg1"/>
              </a:solidFill>
            </a:rPr>
            <a:t>Approx. $ 3.5m in Task Based Services</a:t>
          </a:r>
          <a:endParaRPr lang="en-CA" sz="2900" b="0" kern="1200" dirty="0"/>
        </a:p>
      </dsp:txBody>
      <dsp:txXfrm rot="-5400000">
        <a:off x="3048000" y="2977394"/>
        <a:ext cx="3048000" cy="1786437"/>
      </dsp:txXfrm>
    </dsp:sp>
    <dsp:sp modelId="{0D3CDC4E-2B93-45F9-B9CC-F4CA352AA8E9}">
      <dsp:nvSpPr>
        <dsp:cNvPr id="0" name=""/>
        <dsp:cNvSpPr/>
      </dsp:nvSpPr>
      <dsp:spPr>
        <a:xfrm>
          <a:off x="2115513" y="1792594"/>
          <a:ext cx="1828800" cy="119095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b="1" kern="1200" dirty="0" smtClean="0"/>
            <a:t>Summary to Date</a:t>
          </a:r>
          <a:endParaRPr lang="en-CA" sz="2900" b="1" kern="1200" dirty="0"/>
        </a:p>
      </dsp:txBody>
      <dsp:txXfrm>
        <a:off x="2173651" y="1850732"/>
        <a:ext cx="1712524" cy="1074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0.16522</cdr:x>
      <cdr:y>0.04895</cdr:y>
    </cdr:from>
    <cdr:to>
      <cdr:x>0.85547</cdr:x>
      <cdr:y>0.15734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7605" y="167850"/>
          <a:ext cx="3165105" cy="37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% Spend by </a:t>
          </a:r>
          <a:r>
            <a:rPr lang="en-US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Technology Stack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40405-DD34-4F0B-AC4D-2A88EC7E8BF0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1B15B-CC97-42F8-BEC8-5D235928BBD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72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B6F6CB7-A7CD-489A-A532-B4366472C1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sng" dirty="0" smtClean="0"/>
              <a:t>Existing</a:t>
            </a:r>
            <a:r>
              <a:rPr lang="en-US" b="0" i="1" u="sng" baseline="0" dirty="0" smtClean="0"/>
              <a:t> and future technology selected as standard will take these into consideration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 defTabSz="928299">
              <a:buFont typeface="Arial" pitchFamily="34" charset="0"/>
              <a:buChar char="•"/>
              <a:defRPr/>
            </a:pPr>
            <a:r>
              <a:rPr lang="en-US" dirty="0"/>
              <a:t>OPIS – still the most widely used ST CPOE on </a:t>
            </a:r>
            <a:r>
              <a:rPr lang="en-US" dirty="0" err="1"/>
              <a:t>ON</a:t>
            </a:r>
            <a:r>
              <a:rPr lang="en-US" dirty="0"/>
              <a:t> and together with other similar systems enhances the delivery of chemotherapy </a:t>
            </a:r>
          </a:p>
          <a:p>
            <a:pPr marL="174056" indent="-174056" defTabSz="928299">
              <a:buFont typeface="Arial" pitchFamily="34" charset="0"/>
              <a:buChar char="•"/>
              <a:defRPr/>
            </a:pPr>
            <a:endParaRPr lang="en-US" b="0" u="none" dirty="0" smtClean="0"/>
          </a:p>
          <a:p>
            <a:pPr marL="174056" indent="-174056" defTabSz="928299">
              <a:buFont typeface="Arial" pitchFamily="34" charset="0"/>
              <a:buChar char="•"/>
              <a:defRPr/>
            </a:pPr>
            <a:r>
              <a:rPr lang="en-US" b="0" u="none" dirty="0" smtClean="0"/>
              <a:t>thereby increasing proportion of Ontario chemotherapy visits supported by to over 90%</a:t>
            </a:r>
          </a:p>
          <a:p>
            <a:pPr marL="174056" indent="-174056" defTabSz="928299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4056" indent="-174056" defTabSz="928299">
              <a:buFont typeface="Arial" pitchFamily="34" charset="0"/>
              <a:buChar char="•"/>
              <a:defRPr/>
            </a:pPr>
            <a:r>
              <a:rPr lang="en-US" dirty="0" smtClean="0"/>
              <a:t>ST </a:t>
            </a:r>
            <a:r>
              <a:rPr lang="en-US" dirty="0"/>
              <a:t>CPOE BPG to help inform and guide continuous improvement of ST CPOE systems based on best available evidence</a:t>
            </a:r>
          </a:p>
          <a:p>
            <a:pPr marL="174056" indent="-174056" defTabSz="928299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4056" indent="-174056" defTabSz="928299">
              <a:buFont typeface="Arial" pitchFamily="34" charset="0"/>
              <a:buChar char="•"/>
              <a:defRPr/>
            </a:pPr>
            <a:r>
              <a:rPr lang="en-US" dirty="0" err="1" smtClean="0"/>
              <a:t>eClaims</a:t>
            </a:r>
            <a:r>
              <a:rPr lang="en-US" dirty="0" smtClean="0"/>
              <a:t> </a:t>
            </a:r>
            <a:r>
              <a:rPr lang="en-US" dirty="0"/>
              <a:t>- to streamline and automate adjudication of chemotherapy claims from hospitals for new drugs totaling over $200M annually</a:t>
            </a:r>
          </a:p>
          <a:p>
            <a:pPr marL="174056" indent="-174056" defTabSz="928299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4056" indent="-174056" defTabSz="928299">
              <a:buFont typeface="Arial" pitchFamily="34" charset="0"/>
              <a:buChar char="•"/>
              <a:defRPr/>
            </a:pPr>
            <a:r>
              <a:rPr lang="en-US" dirty="0" smtClean="0"/>
              <a:t>Drug </a:t>
            </a:r>
            <a:r>
              <a:rPr lang="en-US" dirty="0"/>
              <a:t>Formulary - Provided direct access links from ST CPOE systems to CCO’s web based drug </a:t>
            </a:r>
            <a:r>
              <a:rPr lang="en-US" dirty="0" smtClean="0"/>
              <a:t>formulary</a:t>
            </a:r>
            <a:endParaRPr lang="en-US" dirty="0"/>
          </a:p>
          <a:p>
            <a:pPr marL="174056" indent="-174056">
              <a:buFont typeface="Arial" pitchFamily="34" charset="0"/>
              <a:buChar char="•"/>
            </a:pPr>
            <a:endParaRPr lang="en-US" b="0" u="none" dirty="0" smtClean="0"/>
          </a:p>
          <a:p>
            <a:pPr marL="174056" indent="-174056">
              <a:buFont typeface="Arial" pitchFamily="34" charset="0"/>
              <a:buChar char="•"/>
            </a:pPr>
            <a:r>
              <a:rPr lang="en-US" b="0" u="none" dirty="0" smtClean="0"/>
              <a:t>OPIS is still the most widely used ST CPOE in Ontario and, together with other similar system,…” and then “In short ST CPOE improves…”</a:t>
            </a:r>
          </a:p>
          <a:p>
            <a:pPr marL="174056" indent="-174056">
              <a:buFont typeface="Arial" pitchFamily="34" charset="0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itchFamily="34" charset="0"/>
              <a:buChar char="•"/>
            </a:pPr>
            <a:r>
              <a:rPr lang="en-US" b="0" u="none" dirty="0" smtClean="0"/>
              <a:t>Implemented standardized pathology reports used in 97% of ON’s hospitals ensuring cancer patients get the same high-quality pathology reporting, no matter where they live</a:t>
            </a:r>
          </a:p>
          <a:p>
            <a:pPr marL="174056" indent="-174056">
              <a:buFont typeface="Arial" pitchFamily="34" charset="0"/>
              <a:buChar char="•"/>
            </a:pPr>
            <a:endParaRPr lang="en-US" b="0" u="none" dirty="0" smtClean="0"/>
          </a:p>
          <a:p>
            <a:pPr marL="174056" indent="-174056">
              <a:buFont typeface="Arial" pitchFamily="34" charset="0"/>
              <a:buChar char="•"/>
            </a:pPr>
            <a:r>
              <a:rPr lang="en-US" b="0" u="none" dirty="0" smtClean="0"/>
              <a:t>Redesigned ISAAC to enable hospitals to collect many patient reported outcome measures and created an </a:t>
            </a:r>
            <a:r>
              <a:rPr lang="en-US" b="0" u="none" dirty="0" err="1" smtClean="0"/>
              <a:t>iPad</a:t>
            </a:r>
            <a:r>
              <a:rPr lang="en-US" b="0" u="none" dirty="0" smtClean="0"/>
              <a:t> version used in addition to ISAAC kiosks currently located at all cancer centres and many community hospitals in Ontario</a:t>
            </a:r>
          </a:p>
          <a:p>
            <a:pPr marL="174056" indent="-174056">
              <a:buFont typeface="Arial" pitchFamily="34" charset="0"/>
              <a:buChar char="•"/>
            </a:pPr>
            <a:endParaRPr lang="en-US" b="0" u="none" dirty="0" smtClean="0"/>
          </a:p>
          <a:p>
            <a:pPr marL="174056" indent="-174056">
              <a:buFont typeface="Arial" pitchFamily="34" charset="0"/>
              <a:buChar char="•"/>
            </a:pPr>
            <a:r>
              <a:rPr lang="en-US" b="0" u="none" dirty="0" smtClean="0"/>
              <a:t>Web based and mobile app - Drug Formulary - provides vital chemotherapy drug information at point of care for providers (mobile app for patients)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Developed enterprise models and frameworks for Data Governance, Data Acquisition, Data Quality and Data Sharing Agreements to support the expansion and management of  CCO’s data holdings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Established Enterprise Data Reference Architecture and Metadata Management Models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Envisioned future state of Business Intelligence and developed a plan to get there over the next three years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Established an Expert Advisory Panel with external partners fosters collaboration between CCO and thought leaders within the Ontario healthcare system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Implemented Customer Management Plans Improved operational efficiency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cs typeface="Times New Roman" pitchFamily="18" charset="0"/>
              </a:rPr>
              <a:t>Implemented numerous initiatives to automate process and reports, and integrate data holdings including OHIP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B15B-CC97-42F8-BEC8-5D235928BBDF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01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Published the new </a:t>
            </a:r>
            <a:r>
              <a:rPr lang="en-CA" sz="1200" dirty="0" err="1" smtClean="0">
                <a:solidFill>
                  <a:schemeClr val="bg1"/>
                </a:solidFill>
                <a:latin typeface="+mn-lt"/>
              </a:rPr>
              <a:t>ColonCancerCheck</a:t>
            </a: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 (CCC) Screening Activity Report (SAR) </a:t>
            </a:r>
            <a:r>
              <a:rPr lang="en-CA" sz="1200" dirty="0" smtClean="0">
                <a:solidFill>
                  <a:srgbClr val="FF0000"/>
                </a:solidFill>
                <a:latin typeface="+mn-lt"/>
              </a:rPr>
              <a:t>to provide important colorectal cancer screening information for over 7,500 Primary Care Physicians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Implemented </a:t>
            </a:r>
            <a:r>
              <a:rPr lang="en-CA" sz="1200" dirty="0" err="1" smtClean="0">
                <a:solidFill>
                  <a:schemeClr val="bg1"/>
                </a:solidFill>
                <a:latin typeface="+mn-lt"/>
              </a:rPr>
              <a:t>eReport</a:t>
            </a: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, a platform for securely delivering PHI level reports online, integrated with </a:t>
            </a:r>
            <a:r>
              <a:rPr lang="en-CA" sz="1200" dirty="0" err="1" smtClean="0">
                <a:solidFill>
                  <a:schemeClr val="bg1"/>
                </a:solidFill>
                <a:latin typeface="+mn-lt"/>
              </a:rPr>
              <a:t>eHealth</a:t>
            </a: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 Ontario’s ONE ID service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Generated the first Screening Activity Report (SAR) for the First Nations community of Sandy Lake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Developed an on-line Cancer Risk Assessment prototype for Ontarians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2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200" dirty="0" err="1" smtClean="0">
                <a:solidFill>
                  <a:schemeClr val="bg1"/>
                </a:solidFill>
              </a:rPr>
              <a:t>InScreen</a:t>
            </a:r>
            <a:r>
              <a:rPr lang="en-CA" sz="1200" dirty="0" smtClean="0">
                <a:solidFill>
                  <a:schemeClr val="bg1"/>
                </a:solidFill>
              </a:rPr>
              <a:t> resource – see diagram following this slide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Almost 8,000,000 electronic screening records for eligible Ontarians; 200,000 updates per month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Almost 250,000 screening results received per month for all 3 programs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Data is provided by 10 different sources throughout the province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1,200,000 pieces of correspondence generated for CCC in 12/13. Forecast is 6,800,000 for all 3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Campaign Management has reduced the time to generate a campaign from 4+ months to weeks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130,000,000 claims records supporting the 3 screening Programs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Generates 21,000 reports for 7,500 Family Physicians – in less than a day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Reports are provided securely on-line to Physicians registered with ONEID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Adding the additional 2 Program has reduced the operational cost of processing a screening result from </a:t>
            </a:r>
            <a:r>
              <a:rPr lang="en-US" sz="1200" dirty="0" err="1" smtClean="0"/>
              <a:t>approx</a:t>
            </a:r>
            <a:r>
              <a:rPr lang="en-US" sz="1200" dirty="0" smtClean="0"/>
              <a:t> $7 per result to </a:t>
            </a:r>
            <a:r>
              <a:rPr lang="en-US" sz="1200" dirty="0" err="1" smtClean="0"/>
              <a:t>approx</a:t>
            </a:r>
            <a:r>
              <a:rPr lang="en-US" sz="1200" dirty="0" smtClean="0"/>
              <a:t> $3 - $4 per result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9D6A8-EC7C-497C-8840-94C4AC9C81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3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0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9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553F-7242-4261-8389-BD9D5E2F13B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9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2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AB14-94EC-46C9-82EA-2C7184CDC581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4E16-B419-4BB3-ACF7-2F3177E636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7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4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These stacks are supported  by Third Party Tools  or “Supplementary” software solutions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98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purchasing or VOR</a:t>
            </a:r>
          </a:p>
          <a:p>
            <a:r>
              <a:rPr lang="en-US" baseline="0" dirty="0" smtClean="0"/>
              <a:t>By setting our standard technology we are able to partner with a single vendor to provide services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B15B-CC97-42F8-BEC8-5D235928BBDF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1619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u="none" dirty="0" smtClean="0"/>
              <a:t>Because</a:t>
            </a:r>
            <a:r>
              <a:rPr lang="en-US" i="0" u="none" baseline="0" dirty="0" smtClean="0"/>
              <a:t> we standardized our tech environment, multiple vendors are able to provide resources for short term contracts efficiently and effectively </a:t>
            </a:r>
          </a:p>
          <a:p>
            <a:pPr marL="0" indent="0">
              <a:buNone/>
            </a:pPr>
            <a:r>
              <a:rPr lang="en-US" i="0" u="none" baseline="0" dirty="0" smtClean="0"/>
              <a:t>PVP – preferred vendor project</a:t>
            </a:r>
            <a:endParaRPr lang="en-US" i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0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‘it’?</a:t>
            </a:r>
          </a:p>
          <a:p>
            <a:endParaRPr lang="en-US" dirty="0" smtClean="0"/>
          </a:p>
          <a:p>
            <a:r>
              <a:rPr lang="en-US" dirty="0" smtClean="0"/>
              <a:t>PVP – short</a:t>
            </a:r>
            <a:r>
              <a:rPr lang="en-US" baseline="0" dirty="0" smtClean="0"/>
              <a:t> term and long term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B15B-CC97-42F8-BEC8-5D235928BBDF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0919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B15B-CC97-42F8-BEC8-5D235928BBDF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8801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dirty="0" smtClean="0"/>
              <a:t>CLICK</a:t>
            </a:r>
            <a:r>
              <a:rPr lang="en-US" b="0" i="0" u="none" baseline="0" dirty="0" smtClean="0"/>
              <a:t> VIDEO WITH MOUSE TO PLAY</a:t>
            </a: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2F34F-4F6E-41EA-A446-C7325C9169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1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>
              <a:latin typeface="Times" pitchFamily="32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28045" indent="-280017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20070" indent="-224014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568099" indent="-224014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16127" indent="-224014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464155" indent="-2240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12183" indent="-2240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360212" indent="-2240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08241" indent="-2240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pPr>
              <a:defRPr/>
            </a:pPr>
            <a:fld id="{CE3822B5-CB23-4C7F-B19F-ADDF3D089AE9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8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 vert="horz" lIns="90480" tIns="45240" rIns="90480" bIns="45240" rtlCol="0"/>
          <a:lstStyle/>
          <a:p>
            <a:r>
              <a:rPr lang="en-US" b="1" dirty="0" smtClean="0"/>
              <a:t>CCO has the Foundation and Competencies to Support our Business lines</a:t>
            </a:r>
            <a:endParaRPr lang="en-US" b="1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30511" indent="-280966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23863" indent="-224772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573409" indent="-224772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22955" indent="-224772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472500" indent="-224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22046" indent="-224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371593" indent="-224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21138" indent="-224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pPr>
              <a:defRPr/>
            </a:pPr>
            <a:fld id="{71967281-608E-494E-8D79-80C647CE7F24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0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D7C300"/>
              </a:buClr>
              <a:buFont typeface="Arial" pitchFamily="34" charset="0"/>
              <a:buNone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This is our overarching process – our business work flow</a:t>
            </a:r>
          </a:p>
          <a:p>
            <a:pPr>
              <a:buClr>
                <a:srgbClr val="D7C300"/>
              </a:buClr>
              <a:buFont typeface="Arial" pitchFamily="34" charset="0"/>
              <a:buNone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Our initiatives over the year will deepen and strengthen this process</a:t>
            </a:r>
          </a:p>
          <a:p>
            <a:pPr>
              <a:buClr>
                <a:srgbClr val="D7C300"/>
              </a:buClr>
              <a:buFontTx/>
              <a:buChar char="-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D7C300"/>
              </a:buClr>
              <a:buFont typeface="Arial" pitchFamily="34" charset="0"/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F0E73-EFA2-4670-AE62-5971E9AEF9E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4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sng" dirty="0" smtClean="0"/>
              <a:t>Existing</a:t>
            </a:r>
            <a:r>
              <a:rPr lang="en-US" b="0" i="1" u="sng" baseline="0" dirty="0" smtClean="0"/>
              <a:t> and future technology selected as standard will take these into consideration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3E28-F536-4ED2-80CE-07B163D5719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5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82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7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9846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3862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7491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512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704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3766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75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859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351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332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7839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2287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7800" y="53340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5257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350"/>
            <a:ext cx="267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81600"/>
            <a:ext cx="9010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5760" y="2197100"/>
            <a:ext cx="81248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760" y="4057650"/>
            <a:ext cx="8129016" cy="895350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905000"/>
            <a:ext cx="8473440" cy="4416552"/>
          </a:xfrm>
        </p:spPr>
        <p:txBody>
          <a:bodyPr/>
          <a:lstStyle>
            <a:lvl1pPr>
              <a:buFont typeface="Arial" pitchFamily="34" charset="0"/>
              <a:buChar char="•"/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C102-9C94-46AD-A7A2-4B318A89D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2" y="620807"/>
            <a:ext cx="754381" cy="73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8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905000"/>
            <a:ext cx="4114801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164F-88F5-4A38-A145-C5C1F8D88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2" y="620807"/>
            <a:ext cx="754381" cy="73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44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3B0F-62FA-4B57-8A17-2A7C84FB2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2" y="620807"/>
            <a:ext cx="754381" cy="73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69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43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12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48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8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9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40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61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0090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10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2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8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57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36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86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8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52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7800" y="53340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5257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350"/>
            <a:ext cx="267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81600"/>
            <a:ext cx="9010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5760" y="2197100"/>
            <a:ext cx="81248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760" y="4057650"/>
            <a:ext cx="8129016" cy="895350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111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905000"/>
            <a:ext cx="8473440" cy="441655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0D76-F4E1-4CF3-AFDF-147116887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8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905000"/>
            <a:ext cx="4114801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752C-7747-4CBD-9BB8-036472810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85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9B59-688A-4E4B-93C1-C99E36B05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8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On the menu bar click "View &gt; Header and Footer" and then change the footer text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AD03-B5B4-415F-A15C-23B917257A1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8568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6200"/>
            <a:ext cx="906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52400"/>
            <a:ext cx="79248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>
              <a:solidFill>
                <a:prstClr val="black"/>
              </a:solidFill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67800" y="53340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5257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350"/>
            <a:ext cx="267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181600"/>
            <a:ext cx="9010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5760" y="2197100"/>
            <a:ext cx="81248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760" y="4057650"/>
            <a:ext cx="8129016" cy="895350"/>
          </a:xfrm>
        </p:spPr>
        <p:txBody>
          <a:bodyPr>
            <a:normAutofit/>
          </a:bodyPr>
          <a:lstStyle>
            <a:lvl1pPr marL="0" indent="0" algn="l">
              <a:buNone/>
              <a:defRPr sz="2200" b="0"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5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1905000"/>
            <a:ext cx="8473440" cy="4416552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6927-88FE-400C-A1C7-98AAC197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76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905000"/>
            <a:ext cx="4114801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16552"/>
          </a:xfrm>
        </p:spPr>
        <p:txBody>
          <a:bodyPr/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C1E2-DC90-466F-9165-B9DF73065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74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5761" y="640080"/>
            <a:ext cx="8473439" cy="10390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EC50-39D6-44C5-B634-5CD629FEE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497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47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62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92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01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03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50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8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13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700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5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F27-2B34-45D1-915C-7CE0BF8B7143}" type="datetimeFigureOut">
              <a:rPr lang="en-CA" smtClean="0"/>
              <a:t>18/06/2013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790-3350-4687-B89F-9EA3CC8894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C876-8A3F-4F57-9E9E-5B70F4AD8F42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DD51-EDAC-4535-963C-E99D60BF71D8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4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 lIns="0" r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1A23C2-FB85-4956-83D0-BDBA0161B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5725"/>
            <a:ext cx="8978900" cy="238125"/>
          </a:xfrm>
          <a:prstGeom prst="rect">
            <a:avLst/>
          </a:prstGeom>
          <a:solidFill>
            <a:srgbClr val="D6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39763"/>
            <a:ext cx="8474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905000"/>
            <a:ext cx="8474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4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3874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defRPr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 lIns="0" r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50BA62-EB61-442F-8B7D-40F38A175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5725"/>
            <a:ext cx="8978900" cy="238125"/>
          </a:xfrm>
          <a:prstGeom prst="rect">
            <a:avLst/>
          </a:prstGeom>
          <a:solidFill>
            <a:srgbClr val="D6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39763"/>
            <a:ext cx="8474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905000"/>
            <a:ext cx="8474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75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3874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defRPr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300" y="6430963"/>
            <a:ext cx="7708900" cy="274637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 lIns="0" r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738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483955-11DD-4EAB-B05F-2EE084F6B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85725"/>
            <a:ext cx="8978900" cy="238125"/>
          </a:xfrm>
          <a:prstGeom prst="rect">
            <a:avLst/>
          </a:prstGeom>
          <a:solidFill>
            <a:srgbClr val="D6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639763"/>
            <a:ext cx="84740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905000"/>
            <a:ext cx="8474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9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3874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3874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defRPr sz="23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F27-2B34-45D1-915C-7CE0BF8B714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18/06/2013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3790-3350-4687-B89F-9EA3CC8894A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care.on.ca/about/architectur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ioday.c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65125" y="2197100"/>
            <a:ext cx="8124825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CIO Portfolio Update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365125" y="4057650"/>
            <a:ext cx="8129588" cy="89535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Information Technology Association of Canada (ITAC)</a:t>
            </a:r>
          </a:p>
          <a:p>
            <a:pPr marL="0" indent="0" eaLnBrk="1" hangingPunct="1"/>
            <a:r>
              <a:rPr lang="en-US" dirty="0" smtClean="0"/>
              <a:t>June 18, 2013</a:t>
            </a:r>
          </a:p>
        </p:txBody>
      </p:sp>
    </p:spTree>
    <p:extLst>
      <p:ext uri="{BB962C8B-B14F-4D97-AF65-F5344CB8AC3E}">
        <p14:creationId xmlns:p14="http://schemas.microsoft.com/office/powerpoint/2010/main" val="25415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373C74">
                  <a:alpha val="95000"/>
                </a:srgbClr>
              </a:gs>
              <a:gs pos="54000">
                <a:srgbClr val="373C74"/>
              </a:gs>
              <a:gs pos="100000">
                <a:srgbClr val="373C7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73C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114800" y="970002"/>
            <a:ext cx="304800" cy="0"/>
          </a:xfrm>
          <a:prstGeom prst="line">
            <a:avLst/>
          </a:prstGeom>
          <a:ln w="12700">
            <a:solidFill>
              <a:srgbClr val="373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81600" y="970002"/>
            <a:ext cx="304800" cy="0"/>
          </a:xfrm>
          <a:prstGeom prst="line">
            <a:avLst/>
          </a:prstGeom>
          <a:ln w="12700">
            <a:solidFill>
              <a:srgbClr val="373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23082" y="4116266"/>
            <a:ext cx="383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cs typeface="Calibri" pitchFamily="34" charset="0"/>
              </a:rPr>
              <a:t>ANNUAL OPERATIONAL PLAN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923804" y="4503699"/>
            <a:ext cx="3733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0004" y="451340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itchFamily="34" charset="0"/>
              </a:rPr>
              <a:t>SET PERFORMANCE OBJECTIVES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56613" y="63362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cs typeface="Calibri" pitchFamily="34" charset="0"/>
              </a:rPr>
              <a:t>Performance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cs typeface="Calibri" pitchFamily="34" charset="0"/>
              </a:rPr>
              <a:t>Reporting</a:t>
            </a:r>
            <a:endParaRPr lang="en-US" sz="9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461" y="369319"/>
            <a:ext cx="267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CIO Portfolio </a:t>
            </a:r>
            <a:br>
              <a:rPr lang="en-US" sz="36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</a:br>
            <a:r>
              <a:rPr lang="en-US" sz="36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Business </a:t>
            </a:r>
            <a:br>
              <a:rPr lang="en-US" sz="36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</a:br>
            <a:r>
              <a:rPr lang="en-US" sz="36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Workflow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7103849" y="1114209"/>
            <a:ext cx="2667000" cy="438582"/>
          </a:xfrm>
          <a:prstGeom prst="rect">
            <a:avLst/>
          </a:prstGeom>
          <a:solidFill>
            <a:srgbClr val="BBBED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cs typeface="Calibri" pitchFamily="34" charset="0"/>
              </a:rPr>
              <a:t>STRATEGY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rgbClr val="000000">
                  <a:lumMod val="75000"/>
                  <a:lumOff val="25000"/>
                </a:srgbClr>
              </a:solidFill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7438311" y="3518356"/>
            <a:ext cx="1981199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cs typeface="Calibri" pitchFamily="34" charset="0"/>
              </a:rPr>
              <a:t>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>
                  <a:lumMod val="75000"/>
                  <a:lumOff val="25000"/>
                </a:srgbClr>
              </a:solidFill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857411" y="5156657"/>
            <a:ext cx="1143000" cy="430887"/>
          </a:xfrm>
          <a:prstGeom prst="rect">
            <a:avLst/>
          </a:prstGeom>
          <a:solidFill>
            <a:srgbClr val="D7C3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cs typeface="Calibri" pitchFamily="34" charset="0"/>
              </a:rPr>
              <a:t>EXECUTE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>
                  <a:lumMod val="75000"/>
                  <a:lumOff val="25000"/>
                </a:srgbClr>
              </a:solidFill>
              <a:cs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8009811" y="6208068"/>
            <a:ext cx="838200" cy="461665"/>
          </a:xfrm>
          <a:prstGeom prst="rect">
            <a:avLst/>
          </a:prstGeom>
          <a:solidFill>
            <a:srgbClr val="7C2B83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cs typeface="Calibri" pitchFamily="34" charset="0"/>
              </a:rPr>
              <a:t>MEASURE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752600" y="4017138"/>
            <a:ext cx="6248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52600" y="5029200"/>
            <a:ext cx="5943600" cy="0"/>
          </a:xfrm>
          <a:prstGeom prst="line">
            <a:avLst/>
          </a:prstGeom>
          <a:ln w="19050">
            <a:solidFill>
              <a:srgbClr val="D7C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752600" y="6096000"/>
            <a:ext cx="5943600" cy="0"/>
          </a:xfrm>
          <a:prstGeom prst="line">
            <a:avLst/>
          </a:prstGeom>
          <a:ln w="19050">
            <a:solidFill>
              <a:srgbClr val="7C2B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4562387" y="3892519"/>
            <a:ext cx="228600" cy="158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47" idx="0"/>
          </p:cNvCxnSpPr>
          <p:nvPr/>
        </p:nvCxnSpPr>
        <p:spPr>
          <a:xfrm>
            <a:off x="4692175" y="4805796"/>
            <a:ext cx="0" cy="37432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rved Down Arrow 91"/>
          <p:cNvSpPr/>
          <p:nvPr/>
        </p:nvSpPr>
        <p:spPr>
          <a:xfrm rot="16200000">
            <a:off x="735220" y="4236832"/>
            <a:ext cx="2443967" cy="2085605"/>
          </a:xfrm>
          <a:prstGeom prst="curvedDownArrow">
            <a:avLst>
              <a:gd name="adj1" fmla="val 7707"/>
              <a:gd name="adj2" fmla="val 22757"/>
              <a:gd name="adj3" fmla="val 25000"/>
            </a:avLst>
          </a:prstGeom>
          <a:solidFill>
            <a:srgbClr val="4A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4" name="Elbow Connector 73"/>
          <p:cNvCxnSpPr>
            <a:stCxn id="4103" idx="2"/>
          </p:cNvCxnSpPr>
          <p:nvPr/>
        </p:nvCxnSpPr>
        <p:spPr>
          <a:xfrm rot="5400000">
            <a:off x="6844825" y="3622780"/>
            <a:ext cx="495300" cy="869741"/>
          </a:xfrm>
          <a:prstGeom prst="bentConnector2">
            <a:avLst/>
          </a:prstGeom>
          <a:ln>
            <a:solidFill>
              <a:srgbClr val="BBBED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73"/>
          <p:cNvCxnSpPr>
            <a:stCxn id="4102" idx="3"/>
            <a:endCxn id="4103" idx="0"/>
          </p:cNvCxnSpPr>
          <p:nvPr/>
        </p:nvCxnSpPr>
        <p:spPr>
          <a:xfrm>
            <a:off x="6629400" y="1878767"/>
            <a:ext cx="897945" cy="753916"/>
          </a:xfrm>
          <a:prstGeom prst="bentConnector2">
            <a:avLst/>
          </a:prstGeom>
          <a:ln>
            <a:solidFill>
              <a:srgbClr val="BBBED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20043236">
            <a:off x="839162" y="426252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BBBEDF"/>
                </a:solidFill>
                <a:cs typeface="Calibri" pitchFamily="34" charset="0"/>
              </a:rPr>
              <a:t>Annual Reporting </a:t>
            </a:r>
          </a:p>
        </p:txBody>
      </p:sp>
      <p:sp>
        <p:nvSpPr>
          <p:cNvPr id="62" name="Curved Down Arrow 61"/>
          <p:cNvSpPr/>
          <p:nvPr/>
        </p:nvSpPr>
        <p:spPr>
          <a:xfrm rot="16200000">
            <a:off x="-231656" y="3473938"/>
            <a:ext cx="4072916" cy="2390405"/>
          </a:xfrm>
          <a:prstGeom prst="curvedDownArrow">
            <a:avLst>
              <a:gd name="adj1" fmla="val 6697"/>
              <a:gd name="adj2" fmla="val 24264"/>
              <a:gd name="adj3" fmla="val 24033"/>
            </a:avLst>
          </a:prstGeom>
          <a:solidFill>
            <a:srgbClr val="666CB6">
              <a:alpha val="35000"/>
            </a:srgbClr>
          </a:solidFill>
          <a:ln w="3175">
            <a:solidFill>
              <a:srgbClr val="9EA2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20026409">
            <a:off x="979795" y="2731325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BBBEDF"/>
                </a:solidFill>
                <a:cs typeface="Calibri" pitchFamily="34" charset="0"/>
              </a:rPr>
              <a:t>Annual Reporting Against 4 yr Goals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167008"/>
            <a:ext cx="158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63" y="102670"/>
            <a:ext cx="797274" cy="10325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63" y="2720143"/>
            <a:ext cx="779637" cy="10136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344537" y="2261269"/>
            <a:ext cx="2810068" cy="384853"/>
            <a:chOff x="3362132" y="2472646"/>
            <a:chExt cx="2810068" cy="384853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669477" y="2472647"/>
              <a:ext cx="0" cy="384852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62132" y="2667000"/>
              <a:ext cx="281006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62132" y="2472647"/>
              <a:ext cx="0" cy="1943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172200" y="2472646"/>
              <a:ext cx="0" cy="1943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84105" y="1411141"/>
            <a:ext cx="3645295" cy="935252"/>
            <a:chOff x="3032309" y="1584579"/>
            <a:chExt cx="3645295" cy="9352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309" y="1584579"/>
              <a:ext cx="717182" cy="93525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531" y="1638079"/>
              <a:ext cx="1258053" cy="86144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48" y="1628181"/>
              <a:ext cx="1200756" cy="84804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66" y="2632683"/>
            <a:ext cx="911757" cy="117731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291875" y="5180121"/>
            <a:ext cx="4800600" cy="774462"/>
            <a:chOff x="2057400" y="5093732"/>
            <a:chExt cx="4800600" cy="774462"/>
          </a:xfrm>
        </p:grpSpPr>
        <p:sp>
          <p:nvSpPr>
            <p:cNvPr id="47" name="Rounded Rectangle 46"/>
            <p:cNvSpPr/>
            <p:nvPr/>
          </p:nvSpPr>
          <p:spPr>
            <a:xfrm>
              <a:off x="2057400" y="5093732"/>
              <a:ext cx="4800600" cy="7744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57400" y="510540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BUSINESS OPERATIONS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2415" y="539114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Bus. Dev.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PMLC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73030" y="539114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Gating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Finance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22615" y="5391140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 </a:t>
              </a:r>
              <a:r>
                <a:rPr lang="en-US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HR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Privacy</a:t>
              </a:r>
              <a:endParaRPr 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14394" y="538014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Arial" charset="0"/>
                </a:rPr>
                <a:t> </a:t>
              </a: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Tech Services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 ARB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22488" y="5391140"/>
              <a:ext cx="11919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1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itchFamily="34" charset="0"/>
                </a:rPr>
                <a:t>Procurement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21" y="6220883"/>
            <a:ext cx="1318900" cy="600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Straight Arrow Connector 82"/>
          <p:cNvCxnSpPr/>
          <p:nvPr/>
        </p:nvCxnSpPr>
        <p:spPr>
          <a:xfrm>
            <a:off x="4724400" y="5769279"/>
            <a:ext cx="0" cy="37432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961" y="292100"/>
            <a:ext cx="8289632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CIO Planning Cycle Overview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09656"/>
              </p:ext>
            </p:extLst>
          </p:nvPr>
        </p:nvGraphicFramePr>
        <p:xfrm>
          <a:off x="168269" y="1600200"/>
          <a:ext cx="8858249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ket 5"/>
          <p:cNvSpPr/>
          <p:nvPr/>
        </p:nvSpPr>
        <p:spPr>
          <a:xfrm rot="16200000">
            <a:off x="3565752" y="-580717"/>
            <a:ext cx="161926" cy="7032173"/>
          </a:xfrm>
          <a:prstGeom prst="rightBracke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Bracket 7"/>
          <p:cNvSpPr/>
          <p:nvPr/>
        </p:nvSpPr>
        <p:spPr>
          <a:xfrm rot="16200000">
            <a:off x="7996239" y="2173368"/>
            <a:ext cx="161926" cy="1524001"/>
          </a:xfrm>
          <a:prstGeom prst="rightBracket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2815" y="1980870"/>
            <a:ext cx="14478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2012-13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33581" y="1991756"/>
            <a:ext cx="14478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2013-14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446812"/>
            <a:ext cx="304800" cy="228600"/>
          </a:xfrm>
          <a:prstGeom prst="rect">
            <a:avLst/>
          </a:prstGeom>
          <a:solidFill>
            <a:srgbClr val="7C2B8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3764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andara"/>
                <a:cs typeface="Times New Roman" pitchFamily="18" charset="0"/>
              </a:rPr>
              <a:t>Corporate Driven</a:t>
            </a:r>
            <a:endParaRPr lang="en-US" sz="1600" dirty="0">
              <a:solidFill>
                <a:prstClr val="white"/>
              </a:solidFill>
              <a:latin typeface="Candar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6100" y="5446812"/>
            <a:ext cx="304800" cy="228600"/>
          </a:xfrm>
          <a:prstGeom prst="rect">
            <a:avLst/>
          </a:prstGeom>
          <a:solidFill>
            <a:srgbClr val="3738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900" y="5376446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andara"/>
                <a:cs typeface="Times New Roman" pitchFamily="18" charset="0"/>
              </a:rPr>
              <a:t>CIO Operating Plan</a:t>
            </a:r>
            <a:endParaRPr lang="en-US" sz="1600" dirty="0">
              <a:solidFill>
                <a:prstClr val="white"/>
              </a:solidFill>
              <a:latin typeface="Candar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33128" y="5089266"/>
            <a:ext cx="1411741" cy="381000"/>
          </a:xfrm>
          <a:prstGeom prst="round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CIO OP Launched</a:t>
            </a:r>
            <a:endParaRPr lang="en-US" sz="1200" b="1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216546" y="4474224"/>
            <a:ext cx="0" cy="451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3943" y="4925982"/>
            <a:ext cx="346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622061" y="1074420"/>
            <a:ext cx="3188970" cy="700166"/>
          </a:xfrm>
          <a:prstGeom prst="roundRect">
            <a:avLst/>
          </a:prstGeom>
          <a:ln>
            <a:solidFill>
              <a:srgbClr val="BC0C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Technology Vendors engaged in the development. 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974230" y="1774586"/>
            <a:ext cx="484632" cy="978408"/>
          </a:xfrm>
          <a:prstGeom prst="downArrow">
            <a:avLst/>
          </a:prstGeom>
          <a:ln>
            <a:solidFill>
              <a:srgbClr val="BC0C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961" y="292100"/>
            <a:ext cx="8289632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Our Successes: Year 1 and Year 2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6263" y="6427788"/>
            <a:ext cx="642937" cy="274637"/>
          </a:xfrm>
        </p:spPr>
        <p:txBody>
          <a:bodyPr/>
          <a:lstStyle/>
          <a:p>
            <a:pPr>
              <a:defRPr/>
            </a:pPr>
            <a:fld id="{6BD1C102-9C94-46AD-A7A2-4B318A89DB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11667" r="58958"/>
          <a:stretch/>
        </p:blipFill>
        <p:spPr bwMode="auto">
          <a:xfrm>
            <a:off x="609600" y="1295400"/>
            <a:ext cx="58674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 t="13333" r="16667" b="8889"/>
          <a:stretch/>
        </p:blipFill>
        <p:spPr bwMode="auto">
          <a:xfrm>
            <a:off x="4267200" y="1676400"/>
            <a:ext cx="3012621" cy="428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t="13333" r="17195" b="10001"/>
          <a:stretch/>
        </p:blipFill>
        <p:spPr bwMode="auto">
          <a:xfrm>
            <a:off x="5799986" y="2209800"/>
            <a:ext cx="2963014" cy="434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965" y="3044279"/>
            <a:ext cx="8111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rial Narrow" pitchFamily="34" charset="0"/>
              </a:rPr>
              <a:t>Achievements in 2012-2013</a:t>
            </a:r>
            <a:endParaRPr lang="en-US" sz="4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965" y="1465282"/>
            <a:ext cx="70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7370" y="2205228"/>
            <a:ext cx="4345906" cy="463831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Cancer Information Program 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/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endParaRPr lang="en-US" sz="2400" b="1" dirty="0">
              <a:solidFill>
                <a:srgbClr val="373874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1" y="4596713"/>
            <a:ext cx="3307749" cy="176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892" y="4802326"/>
            <a:ext cx="5684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Diagnosis solution: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Expanded </a:t>
            </a:r>
            <a:r>
              <a:rPr lang="en-US" sz="1600" dirty="0">
                <a:solidFill>
                  <a:schemeClr val="bg1"/>
                </a:solidFill>
              </a:rPr>
              <a:t>DAP-EPS to more </a:t>
            </a:r>
            <a:r>
              <a:rPr lang="en-US" sz="1600" dirty="0" smtClean="0">
                <a:solidFill>
                  <a:schemeClr val="bg1"/>
                </a:solidFill>
              </a:rPr>
              <a:t>regions, </a:t>
            </a:r>
            <a:r>
              <a:rPr lang="en-US" sz="1600" dirty="0">
                <a:solidFill>
                  <a:schemeClr val="bg1"/>
                </a:solidFill>
              </a:rPr>
              <a:t>enabling patients/providers in the diagnosis phase to access information on diagnostic tests</a:t>
            </a:r>
            <a:r>
              <a:rPr lang="en-US" sz="1600" dirty="0" smtClean="0">
                <a:solidFill>
                  <a:schemeClr val="bg1"/>
                </a:solidFill>
              </a:rPr>
              <a:t>/ examinations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03" y="2619627"/>
            <a:ext cx="5323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Systemic Treatment (chemotherapy) solutions for Ontario’s cancer treating hospitals: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Completed the implementation of OPIS, CCO’s ST CPOE system, to an additional 19 hospitals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Commenced Oncology Information Systems standards (technical, clinical and integration data)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Developed and launched CCO </a:t>
            </a:r>
            <a:r>
              <a:rPr lang="en-US" sz="1600" dirty="0" err="1" smtClean="0">
                <a:solidFill>
                  <a:schemeClr val="bg1"/>
                </a:solidFill>
              </a:rPr>
              <a:t>eClaims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7" descr="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977" y="2881945"/>
            <a:ext cx="2734963" cy="229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492579" y="2296461"/>
            <a:ext cx="2724664" cy="646331"/>
          </a:xfrm>
          <a:prstGeom prst="rect">
            <a:avLst/>
          </a:prstGeom>
          <a:solidFill>
            <a:srgbClr val="D8C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1800" b="1" dirty="0">
                <a:solidFill>
                  <a:prstClr val="white"/>
                </a:solidFill>
                <a:latin typeface="Calibri"/>
                <a:cs typeface="Microsoft Sans Serif" pitchFamily="34" charset="0"/>
              </a:rPr>
              <a:t>100% used by physicians where implemented</a:t>
            </a:r>
          </a:p>
        </p:txBody>
      </p:sp>
    </p:spTree>
    <p:extLst>
      <p:ext uri="{BB962C8B-B14F-4D97-AF65-F5344CB8AC3E}">
        <p14:creationId xmlns:p14="http://schemas.microsoft.com/office/powerpoint/2010/main" val="32327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564" y="2193799"/>
            <a:ext cx="5162550" cy="462316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Cancer Information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Program cont’d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>
              <a:solidFill>
                <a:srgbClr val="373874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2011" y="3712459"/>
            <a:ext cx="23640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Point of Care technologies: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Web based and mobile app Drug Formulary at point of care for providers (mobile app for patients)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eOutcomes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iPad</a:t>
            </a:r>
            <a:r>
              <a:rPr lang="en-US" sz="1600" dirty="0">
                <a:solidFill>
                  <a:schemeClr val="bg1"/>
                </a:solidFill>
              </a:rPr>
              <a:t> tool for physicians to collect data on head &amp; neck cancers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867" y="2681407"/>
            <a:ext cx="4102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Implemented standardized </a:t>
            </a:r>
            <a:r>
              <a:rPr lang="en-US" sz="1600" dirty="0" smtClean="0">
                <a:solidFill>
                  <a:schemeClr val="bg1"/>
                </a:solidFill>
              </a:rPr>
              <a:t>pathology </a:t>
            </a:r>
            <a:r>
              <a:rPr lang="en-US" sz="1600" dirty="0">
                <a:solidFill>
                  <a:schemeClr val="bg1"/>
                </a:solidFill>
              </a:rPr>
              <a:t>reports used in 97% of ON’s </a:t>
            </a:r>
            <a:r>
              <a:rPr lang="en-US" sz="1600" dirty="0" smtClean="0">
                <a:solidFill>
                  <a:schemeClr val="bg1"/>
                </a:solidFill>
              </a:rPr>
              <a:t>hospitals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Reached over 90% population based stage capture for the four most common disease sites (breast, colon, prostate and lung)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Redesigned ISAAC to enable hospitals to collect many patient </a:t>
            </a:r>
            <a:r>
              <a:rPr lang="en-US" sz="1600" dirty="0" smtClean="0">
                <a:solidFill>
                  <a:schemeClr val="bg1"/>
                </a:solidFill>
              </a:rPr>
              <a:t>reported </a:t>
            </a:r>
            <a:r>
              <a:rPr lang="en-US" sz="1600" dirty="0">
                <a:solidFill>
                  <a:schemeClr val="bg1"/>
                </a:solidFill>
              </a:rPr>
              <a:t>outcome measures and created an </a:t>
            </a:r>
            <a:r>
              <a:rPr lang="en-US" sz="1600" dirty="0" err="1">
                <a:solidFill>
                  <a:schemeClr val="bg1"/>
                </a:solidFill>
              </a:rPr>
              <a:t>iPad</a:t>
            </a:r>
            <a:r>
              <a:rPr lang="en-US" sz="1600" dirty="0">
                <a:solidFill>
                  <a:schemeClr val="bg1"/>
                </a:solidFill>
              </a:rPr>
              <a:t> version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0" y="4171015"/>
            <a:ext cx="2185180" cy="218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57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822" y="2212844"/>
            <a:ext cx="8473440" cy="449275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Ontario Renal Network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(ORN)</a:t>
            </a:r>
          </a:p>
          <a:p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Ontario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Renal Reporting System (ORRS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) - Release 2, Implemented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ORRS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Expose with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upload, development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and testing near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completion</a:t>
            </a:r>
          </a:p>
          <a:p>
            <a:pPr marL="0" lvl="0" indent="0"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buClr>
                <a:schemeClr val="bg1"/>
              </a:buClr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Clr>
                <a:schemeClr val="bg1"/>
              </a:buClr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New ORRS reports based on the Patient Based Funding Business Requirements Document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Initiated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work to define the current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ORN Information Management / Information Technology (IM/IT) Strategy</a:t>
            </a: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Completed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preparation to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link the Ontario Laboratory Information System (OLIS) data to ORN reporting and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analytics</a:t>
            </a:r>
            <a:endParaRPr lang="en-US" sz="2400" b="1" dirty="0">
              <a:solidFill>
                <a:srgbClr val="373874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51" y="3994218"/>
            <a:ext cx="4782807" cy="5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00" y="2198334"/>
            <a:ext cx="8473440" cy="426778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Access to Care (ATC)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Deployed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four new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Alternate Level of Care (ALC) 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elements to 121 facilities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Deployed the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Wait Time Information System (WTIS)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to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10 new facilities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Collection and reporting of Wait 1 data initiated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Began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manual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reporting of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DI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wait times at seven Independent Health Facilities (IHFs)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Achieved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99%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+ availability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of the Cardiac Care Network WTIS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05884" y="535168"/>
            <a:ext cx="5105400" cy="15240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The art and science of transforming data into actionable information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Provide actionable information to decision-makers to improve performance management.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844" b="11969"/>
          <a:stretch>
            <a:fillRect/>
          </a:stretch>
        </p:blipFill>
        <p:spPr bwMode="auto">
          <a:xfrm>
            <a:off x="381000" y="512763"/>
            <a:ext cx="3276600" cy="14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120" y="2136423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Informatics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Developed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enterprise models and frameworks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to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support the expansion and management of  CCO’s data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holdings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Established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Enterprise Data Reference Architecture and Metadata Management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Models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Developed plan to reach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future state of Business Intelligence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over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the next three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years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Established Expert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Advisory Panel with external partners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to foster/support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collaboration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with CCO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Implemented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Customer Management Plans Improved operational </a:t>
            </a: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efficiency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Times New Roman" pitchFamily="18" charset="0"/>
              </a:rPr>
              <a:t>Implemented initiatives </a:t>
            </a:r>
            <a:r>
              <a:rPr lang="en-US" sz="1600" dirty="0">
                <a:solidFill>
                  <a:prstClr val="white"/>
                </a:solidFill>
                <a:cs typeface="Times New Roman" pitchFamily="18" charset="0"/>
              </a:rPr>
              <a:t>to automate process and reports, and integrate data holdings including OHIP</a:t>
            </a:r>
          </a:p>
        </p:txBody>
      </p:sp>
    </p:spTree>
    <p:extLst>
      <p:ext uri="{BB962C8B-B14F-4D97-AF65-F5344CB8AC3E}">
        <p14:creationId xmlns:p14="http://schemas.microsoft.com/office/powerpoint/2010/main" val="4003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1816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00" y="2196518"/>
            <a:ext cx="8428789" cy="42641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Prevention &amp; Cancer Control Information Program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Published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the new </a:t>
            </a:r>
            <a:r>
              <a:rPr lang="en-CA" sz="1600" dirty="0" err="1">
                <a:solidFill>
                  <a:schemeClr val="bg1"/>
                </a:solidFill>
                <a:latin typeface="+mn-lt"/>
              </a:rPr>
              <a:t>ColonCancerCheck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 (CCC) Screening Activity Report (SAR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Implemented </a:t>
            </a:r>
            <a:r>
              <a:rPr lang="en-CA" sz="1600" dirty="0" err="1" smtClean="0">
                <a:solidFill>
                  <a:schemeClr val="bg1"/>
                </a:solidFill>
                <a:latin typeface="+mn-lt"/>
              </a:rPr>
              <a:t>eReport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 (securely delivers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PHI level reports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online)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integrated with eHealth Ontario’s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ONE ID service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Generated the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first Screening Activity Report (SAR) for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First Nations community of Sandy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Lake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Developed an on-line Cancer Risk Assessment prototype for Ontarians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err="1">
                <a:solidFill>
                  <a:schemeClr val="bg1"/>
                </a:solidFill>
                <a:latin typeface="+mn-lt"/>
              </a:rPr>
              <a:t>InScreen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utility/resource</a:t>
            </a:r>
          </a:p>
          <a:p>
            <a:endParaRPr lang="en-US" sz="2400" b="1" dirty="0">
              <a:solidFill>
                <a:srgbClr val="373874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1965" y="304803"/>
            <a:ext cx="8111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Presentation Agenda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965" y="1465282"/>
            <a:ext cx="70916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A Healthy Ontario – about Cancer Care Ontario</a:t>
            </a:r>
          </a:p>
          <a:p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CIO Portfolio Operating Plan – Achievements and Highlights</a:t>
            </a:r>
          </a:p>
          <a:p>
            <a:endParaRPr lang="en-US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CCO IT Procurement - Standards 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and Enterprise Architecture Blueprint</a:t>
            </a:r>
          </a:p>
          <a:p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CIO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5490355" y="3857406"/>
            <a:ext cx="2205016" cy="162293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21" y="436561"/>
            <a:ext cx="4587239" cy="53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InScreen™ overview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876" y="2350309"/>
            <a:ext cx="2205016" cy="162293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5874" y="2350309"/>
            <a:ext cx="220501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Creating and Managing Screening Records</a:t>
            </a:r>
            <a:endParaRPr lang="en-US" dirty="0"/>
          </a:p>
        </p:txBody>
      </p:sp>
      <p:sp>
        <p:nvSpPr>
          <p:cNvPr id="12" name="AutoShape 95"/>
          <p:cNvSpPr>
            <a:spLocks noChangeAspect="1" noChangeArrowheads="1"/>
          </p:cNvSpPr>
          <p:nvPr/>
        </p:nvSpPr>
        <p:spPr bwMode="auto">
          <a:xfrm>
            <a:off x="855006" y="2839921"/>
            <a:ext cx="1526755" cy="1057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Siebel Marketing and Campaign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875" y="5296447"/>
            <a:ext cx="4605824" cy="890541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5"/>
          <p:cNvSpPr>
            <a:spLocks noChangeAspect="1" noChangeArrowheads="1"/>
          </p:cNvSpPr>
          <p:nvPr/>
        </p:nvSpPr>
        <p:spPr bwMode="auto">
          <a:xfrm>
            <a:off x="3979055" y="5604896"/>
            <a:ext cx="1041353" cy="460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CCO</a:t>
            </a:r>
          </a:p>
        </p:txBody>
      </p:sp>
      <p:sp>
        <p:nvSpPr>
          <p:cNvPr id="20" name="AutoShape 95"/>
          <p:cNvSpPr>
            <a:spLocks noChangeAspect="1" noChangeArrowheads="1"/>
          </p:cNvSpPr>
          <p:nvPr/>
        </p:nvSpPr>
        <p:spPr bwMode="auto">
          <a:xfrm>
            <a:off x="2830041" y="5616771"/>
            <a:ext cx="1047367" cy="460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Ministry</a:t>
            </a:r>
          </a:p>
        </p:txBody>
      </p:sp>
      <p:sp>
        <p:nvSpPr>
          <p:cNvPr id="27" name="AutoShape 95"/>
          <p:cNvSpPr>
            <a:spLocks noChangeAspect="1" noChangeArrowheads="1"/>
          </p:cNvSpPr>
          <p:nvPr/>
        </p:nvSpPr>
        <p:spPr bwMode="auto">
          <a:xfrm>
            <a:off x="575502" y="5622598"/>
            <a:ext cx="1041353" cy="460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Hospitals</a:t>
            </a:r>
          </a:p>
        </p:txBody>
      </p:sp>
      <p:sp>
        <p:nvSpPr>
          <p:cNvPr id="28" name="AutoShape 95"/>
          <p:cNvSpPr>
            <a:spLocks noChangeAspect="1" noChangeArrowheads="1"/>
          </p:cNvSpPr>
          <p:nvPr/>
        </p:nvSpPr>
        <p:spPr bwMode="auto">
          <a:xfrm>
            <a:off x="1693056" y="5610723"/>
            <a:ext cx="1027836" cy="460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Labs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99758" y="5296448"/>
            <a:ext cx="4420650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Sources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6232" y="4224586"/>
            <a:ext cx="4605824" cy="814341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25206" y="4224586"/>
            <a:ext cx="4420650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Collection and Integration</a:t>
            </a:r>
            <a:endParaRPr kumimoji="0" lang="en-US" sz="1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95"/>
          <p:cNvSpPr>
            <a:spLocks noChangeAspect="1" noChangeArrowheads="1"/>
          </p:cNvSpPr>
          <p:nvPr/>
        </p:nvSpPr>
        <p:spPr bwMode="auto">
          <a:xfrm>
            <a:off x="1642303" y="4529386"/>
            <a:ext cx="2336752" cy="460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Data Hub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17040" y="2350308"/>
            <a:ext cx="2205016" cy="162293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917038" y="2350308"/>
            <a:ext cx="220501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Reporting and Business Rules Maintenance</a:t>
            </a:r>
            <a:endParaRPr lang="en-US" dirty="0"/>
          </a:p>
        </p:txBody>
      </p:sp>
      <p:sp>
        <p:nvSpPr>
          <p:cNvPr id="46" name="AutoShape 95"/>
          <p:cNvSpPr>
            <a:spLocks noChangeAspect="1" noChangeArrowheads="1"/>
          </p:cNvSpPr>
          <p:nvPr/>
        </p:nvSpPr>
        <p:spPr bwMode="auto">
          <a:xfrm>
            <a:off x="3177065" y="2839920"/>
            <a:ext cx="1640191" cy="1057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OBIEE – Oracle Business Intelligence </a:t>
            </a: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4131456" y="3968554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1388256" y="3968554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1388256" y="5040047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>
            <a:off x="4131456" y="5040047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gray">
          <a:xfrm>
            <a:off x="2268832" y="1310189"/>
            <a:ext cx="872025" cy="304800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36576" rIns="9144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gray">
          <a:xfrm>
            <a:off x="3208631" y="1310188"/>
            <a:ext cx="872025" cy="304801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36576" rIns="9144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Invite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gray">
          <a:xfrm>
            <a:off x="4173831" y="1310188"/>
            <a:ext cx="872025" cy="304801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36576" rIns="9144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Notify</a:t>
            </a:r>
          </a:p>
        </p:txBody>
      </p:sp>
      <p:sp>
        <p:nvSpPr>
          <p:cNvPr id="54" name="AutoShape 9"/>
          <p:cNvSpPr>
            <a:spLocks noChangeArrowheads="1"/>
          </p:cNvSpPr>
          <p:nvPr/>
        </p:nvSpPr>
        <p:spPr bwMode="gray">
          <a:xfrm>
            <a:off x="2268831" y="1776913"/>
            <a:ext cx="872025" cy="295275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36576" rIns="9144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Recall</a:t>
            </a: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gray">
          <a:xfrm>
            <a:off x="3208630" y="1776913"/>
            <a:ext cx="872025" cy="295275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Remind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utoShape 9"/>
          <p:cNvSpPr>
            <a:spLocks noChangeArrowheads="1"/>
          </p:cNvSpPr>
          <p:nvPr/>
        </p:nvSpPr>
        <p:spPr bwMode="gray">
          <a:xfrm>
            <a:off x="4173831" y="1776913"/>
            <a:ext cx="872025" cy="295275"/>
          </a:xfrm>
          <a:prstGeom prst="homePlate">
            <a:avLst>
              <a:gd name="adj" fmla="val 25454"/>
            </a:avLst>
          </a:prstGeom>
          <a:solidFill>
            <a:srgbClr val="94C93D"/>
          </a:solidFill>
          <a:ln w="17">
            <a:noFill/>
            <a:prstDash val="solid"/>
            <a:round/>
            <a:headEnd/>
            <a:tailEnd/>
          </a:ln>
        </p:spPr>
        <p:txBody>
          <a:bodyPr vert="horz" wrap="square" lIns="4572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5876" y="1248776"/>
            <a:ext cx="4606180" cy="872180"/>
          </a:xfrm>
          <a:prstGeom prst="rect">
            <a:avLst/>
          </a:prstGeom>
          <a:noFill/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1388256" y="2120956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17765" y="1429649"/>
            <a:ext cx="1589209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Screening Functionality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>
            <a:off x="4131455" y="2120956"/>
            <a:ext cx="1" cy="256032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5312556" y="670130"/>
            <a:ext cx="3722587" cy="2698352"/>
          </a:xfrm>
        </p:spPr>
        <p:txBody>
          <a:bodyPr>
            <a:normAutofit/>
          </a:bodyPr>
          <a:lstStyle/>
          <a:p>
            <a:pPr marL="114300" lvl="1" indent="0">
              <a:buClr>
                <a:srgbClr val="002060"/>
              </a:buClr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Benefits:</a:t>
            </a:r>
          </a:p>
          <a:p>
            <a:pPr marL="571500" lvl="3">
              <a:buClr>
                <a:srgbClr val="D6C30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increases awareness</a:t>
            </a:r>
          </a:p>
          <a:p>
            <a:pPr marL="571500" lvl="3">
              <a:buClr>
                <a:srgbClr val="D6C30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initiates contact</a:t>
            </a:r>
          </a:p>
          <a:p>
            <a:pPr marL="571500" lvl="3">
              <a:buClr>
                <a:srgbClr val="D6C30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supports population-based cancer screening</a:t>
            </a:r>
          </a:p>
          <a:p>
            <a:pPr marL="571500" lvl="3">
              <a:buClr>
                <a:srgbClr val="D6C30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provides view of screening journey</a:t>
            </a:r>
          </a:p>
          <a:p>
            <a:pPr marL="571500" lvl="3">
              <a:buClr>
                <a:srgbClr val="D6C30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informs practices </a:t>
            </a:r>
          </a:p>
        </p:txBody>
      </p:sp>
      <p:sp>
        <p:nvSpPr>
          <p:cNvPr id="38" name="AutoShape 95"/>
          <p:cNvSpPr>
            <a:spLocks noChangeAspect="1" noChangeArrowheads="1"/>
          </p:cNvSpPr>
          <p:nvPr/>
        </p:nvSpPr>
        <p:spPr bwMode="auto">
          <a:xfrm>
            <a:off x="5785468" y="4346444"/>
            <a:ext cx="1640191" cy="1057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Screening Data Warehouse</a:t>
            </a: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 flipV="1">
            <a:off x="2381761" y="3291388"/>
            <a:ext cx="759096" cy="0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 flipH="1" flipV="1">
            <a:off x="5122055" y="4625131"/>
            <a:ext cx="381000" cy="0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/>
            <a:tailEnd type="triangl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503055" y="3974202"/>
            <a:ext cx="22050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Reporting and Analytics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477655" y="3459008"/>
            <a:ext cx="2205016" cy="29890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0070C0"/>
            </a:solidFill>
            <a:prstDash val="sysDot"/>
          </a:ln>
          <a:effectLst/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SzPts val="800"/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464953" y="3458592"/>
            <a:ext cx="22050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BI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400"/>
            <a:ext cx="5029200" cy="1569720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right people, process and technology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Create </a:t>
            </a:r>
            <a:r>
              <a:rPr lang="en-US" sz="1800" dirty="0">
                <a:solidFill>
                  <a:schemeClr val="bg1"/>
                </a:solidFill>
              </a:rPr>
              <a:t>a robust foundation for the delivery of information and technology products and services and actionable information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84" y="2201559"/>
            <a:ext cx="8458200" cy="434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Enterprise Services Information Program / Shared Services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Established the Enterprise Services Information Program (ESIP) to be accountable for corporate wide technology tool development, delivery and ongoing support of those tools</a:t>
            </a:r>
          </a:p>
          <a:p>
            <a:pPr marL="0" lvl="0" indent="0"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Developed a CIO Business Analyst Competency Model and Community of Practice </a:t>
            </a:r>
          </a:p>
          <a:p>
            <a:pPr marL="0" lvl="0" indent="0"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Established a Project Management Community of Practice</a:t>
            </a:r>
          </a:p>
          <a:p>
            <a:pPr marL="0" lvl="0" indent="0"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Enhanced CCO’s PPM Tool and launched the PPM Mobile Application </a:t>
            </a:r>
          </a:p>
          <a:p>
            <a:pPr marL="0" lvl="0" indent="0">
              <a:buClr>
                <a:schemeClr val="bg1"/>
              </a:buClr>
            </a:pPr>
            <a:endParaRPr lang="en-CA" sz="1600" dirty="0" smtClean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Enhanced the CIO Portfolio Scorecard to enable informed decision-making and continuous improvement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lvl="2"/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2314" b="11723"/>
          <a:stretch>
            <a:fillRect/>
          </a:stretch>
        </p:blipFill>
        <p:spPr bwMode="auto">
          <a:xfrm>
            <a:off x="376312" y="512763"/>
            <a:ext cx="3281288" cy="13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400"/>
            <a:ext cx="5029200" cy="1569720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right people, process and technology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Create </a:t>
            </a:r>
            <a:r>
              <a:rPr lang="en-US" sz="1800" dirty="0">
                <a:solidFill>
                  <a:schemeClr val="bg1"/>
                </a:solidFill>
              </a:rPr>
              <a:t>a robust foundation for the delivery of information and technology products and services and actionable </a:t>
            </a:r>
            <a:r>
              <a:rPr lang="en-US" sz="1800" dirty="0" smtClean="0">
                <a:solidFill>
                  <a:schemeClr val="bg1"/>
                </a:solidFill>
              </a:rPr>
              <a:t>information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5172" y="2198914"/>
            <a:ext cx="8610600" cy="434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Tech Services</a:t>
            </a:r>
          </a:p>
          <a:p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Launched CCO’s Enterprise Architecture Blueprint to provide a framework for managing CCO‘s IT assets, operations, projects and people with operational and strategy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Completed the building of CCO’s Enterprise Architectural (EA) and governance structure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Developed, published and implemented a Technology Services Roadmap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Published 3 mobile applications (Head &amp; Neck, Drug Formulary and Corporate Toolkit) 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+mn-lt"/>
              </a:rPr>
              <a:t>Executed a Data Centre Transition Plan – to a co-lo provider</a:t>
            </a:r>
          </a:p>
          <a:p>
            <a:pPr marL="0" indent="0"/>
            <a:endParaRPr lang="en-US" sz="1600" b="1" dirty="0" smtClean="0">
              <a:solidFill>
                <a:srgbClr val="373874"/>
              </a:solidFill>
              <a:latin typeface="+mn-lt"/>
            </a:endParaRPr>
          </a:p>
          <a:p>
            <a:endParaRPr lang="en-US" sz="2800" b="1" dirty="0">
              <a:solidFill>
                <a:srgbClr val="373874"/>
              </a:solidFill>
              <a:latin typeface="Arial Narrow" pitchFamily="34" charset="0"/>
            </a:endParaRP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2314" b="11723"/>
          <a:stretch>
            <a:fillRect/>
          </a:stretch>
        </p:blipFill>
        <p:spPr bwMode="auto">
          <a:xfrm>
            <a:off x="376312" y="512763"/>
            <a:ext cx="3281288" cy="13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6" y="4691743"/>
            <a:ext cx="1518109" cy="184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mstanifo\Desktop\Win 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01" y="4371255"/>
            <a:ext cx="1148821" cy="218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94160"/>
            <a:ext cx="2794000" cy="186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2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965" y="3044279"/>
            <a:ext cx="8111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rial Narrow" pitchFamily="34" charset="0"/>
              </a:rPr>
              <a:t>Highlights for 2013-2014</a:t>
            </a:r>
            <a:endParaRPr lang="en-US" sz="4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965" y="1465282"/>
            <a:ext cx="70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401" y="2209800"/>
            <a:ext cx="8625840" cy="426415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Cancer Information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Program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Develop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a knowledge tool on available genetic testing in Ontario for providers &amp; patients</a:t>
            </a:r>
            <a:endParaRPr lang="en-US" sz="1600" strike="sngStrike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Develop and deploy solution to transmit patient level data on specialized services (i.e., stem cell transplants, sarcoma, acute leukemia) from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hospitals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to CCO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050" y="2212844"/>
            <a:ext cx="8473440" cy="406820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Ontario Renal Network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(ORN) </a:t>
            </a:r>
          </a:p>
          <a:p>
            <a:pPr marL="0" indent="0">
              <a:buClr>
                <a:schemeClr val="bg1"/>
              </a:buClr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Build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and support an operational model for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eLab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management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for the ORN</a:t>
            </a:r>
          </a:p>
          <a:p>
            <a:pPr marL="0" indent="0">
              <a:buClr>
                <a:schemeClr val="bg1"/>
              </a:buClr>
            </a:pPr>
            <a:endParaRPr lang="en-US" sz="1600" strike="sngStrike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Develop, deploy and operate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ORRS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Expose 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Identify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new additional data elements in ORRS to align to funding model and to improve performance reporting and analytics from ORRS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data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Develop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an Information Management / Information Technology (IM/IT)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Strategy for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the ORN</a:t>
            </a:r>
            <a:endParaRPr lang="en-US" sz="1600" strike="sngStrike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51" y="3994218"/>
            <a:ext cx="4782807" cy="5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758" y="2204607"/>
            <a:ext cx="8473440" cy="449275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Access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to Care 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(ATC)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n-CA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Deploy </a:t>
            </a:r>
            <a:r>
              <a:rPr lang="en-CA" sz="16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CA" sz="1600" dirty="0" smtClean="0">
                <a:solidFill>
                  <a:schemeClr val="bg1"/>
                </a:solidFill>
                <a:latin typeface="+mn-lt"/>
              </a:rPr>
              <a:t>Wait Time Information System (WTIS) t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o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remaining facilities in Ontario which currently perform surgical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or diagnostic imaging (DI) procedures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Deploy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WTIS to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seven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DI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IHFs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Launch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Surgeon Scorecard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Pilot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Transition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MRI efficiency activities from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University Health Network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to ATC. Release first reports to participating sites in November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2013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844" b="11969"/>
          <a:stretch>
            <a:fillRect/>
          </a:stretch>
        </p:blipFill>
        <p:spPr bwMode="auto">
          <a:xfrm>
            <a:off x="381000" y="512763"/>
            <a:ext cx="3276600" cy="14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23" y="2132775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Informatics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Implement </a:t>
            </a: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an Enterprise standard tool for uploading  inbound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Implement an indicator catalogue and expand associated meta data content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Implement new de-identification tool &amp; Policy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Design &amp; implement Business Intelligence (BI) Intake &amp; Prioritization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Move the new Ontario Cancer Registry (OCR) to production and retire the Ontario Cancer Registry Information System (OCRIS)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Calibri" pitchFamily="34" charset="0"/>
              </a:rPr>
              <a:t>Implement SAS Data Management/Data Quality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07942" y="526670"/>
            <a:ext cx="5105400" cy="161544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The art and science of transforming data into actionable information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Provide actionable information to decision-makers to improve performance management.</a:t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192"/>
            <a:ext cx="5029200" cy="1484016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tools and systems to capture and deliver data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Apply </a:t>
            </a:r>
            <a:r>
              <a:rPr lang="en-US" sz="1800" dirty="0">
                <a:solidFill>
                  <a:schemeClr val="bg1"/>
                </a:solidFill>
              </a:rPr>
              <a:t>comprehensive, integrated information and technology solutions across the patient journey.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401" y="2205675"/>
            <a:ext cx="8625840" cy="397764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Prevention &amp; Cancer Control Information Program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 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Finalize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requirements and design for the production version of the On-line Cancer Risk Assessment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Tool for 3 cancers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Generate a multi-program Physician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Screening Activity Report for colorectal, breast and cervical cancer screening and distribute on-line using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eReports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Implement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and deploy a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solution to acquire and integrate screening data from  Breast Screening sites not currently participating in the Ontario Breast Screening Program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Implement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invitation campaigns for colorectal, cervical and breast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screening to increase screening rates</a:t>
            </a: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Implement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new access/distribution channels for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Ontarians to obtain a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creening test kit</a:t>
            </a: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Integrate the results of the new Fecal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Immunochemical Testing (FIT) pilot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into InScreen &amp; plan for implementation in 14/15</a:t>
            </a:r>
          </a:p>
          <a:p>
            <a:pPr marL="285750" lvl="0" indent="-285750"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Implement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mobile and web based solutions for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presenting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breast and colorectal screening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guidelines to Physicians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0230" b="12215"/>
          <a:stretch>
            <a:fillRect/>
          </a:stretch>
        </p:blipFill>
        <p:spPr bwMode="auto">
          <a:xfrm>
            <a:off x="374904" y="512763"/>
            <a:ext cx="328269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400"/>
            <a:ext cx="5029200" cy="1569720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right people, process and technology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Create </a:t>
            </a:r>
            <a:r>
              <a:rPr lang="en-US" sz="1800" dirty="0">
                <a:solidFill>
                  <a:schemeClr val="bg1"/>
                </a:solidFill>
              </a:rPr>
              <a:t>a robust foundation for the delivery of information and technology products and services and actionable </a:t>
            </a:r>
            <a:r>
              <a:rPr lang="en-US" sz="1800" dirty="0" smtClean="0">
                <a:solidFill>
                  <a:schemeClr val="bg1"/>
                </a:solidFill>
              </a:rPr>
              <a:t>information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84" y="2192562"/>
            <a:ext cx="8458200" cy="434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Enterprise Services Information Program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/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Shared Services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Productive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use of Customer Relationship Management (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CRM)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Deployment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eProcurement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Tool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Increase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Project Management (PM) Centre of Practice 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Review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and streamline CIO Portfolio’s reporting processes 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2314" b="11723"/>
          <a:stretch>
            <a:fillRect/>
          </a:stretch>
        </p:blipFill>
        <p:spPr bwMode="auto">
          <a:xfrm>
            <a:off x="376312" y="512763"/>
            <a:ext cx="3281288" cy="13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CO_Backgrounds_tre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40369" cy="1385703"/>
          </a:xfrm>
        </p:spPr>
        <p:txBody>
          <a:bodyPr anchor="t">
            <a:normAutofit/>
          </a:bodyPr>
          <a:lstStyle/>
          <a:p>
            <a:pPr lvl="0" algn="l"/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Our Future Health | Built with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Care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7772400" cy="130786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A Healthy Ontario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551021" y="2972707"/>
            <a:ext cx="4782979" cy="125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US" b="1" dirty="0">
              <a:solidFill>
                <a:prstClr val="white"/>
              </a:solidFill>
              <a:latin typeface="Myriad Web Pro"/>
              <a:cs typeface="Myriad Web Pro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US" b="1" dirty="0">
              <a:solidFill>
                <a:prstClr val="white"/>
              </a:solidFill>
              <a:latin typeface="Myriad Web Pro"/>
              <a:cs typeface="Myriad Web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19680"/>
            <a:ext cx="9144000" cy="17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533400"/>
            <a:ext cx="5029200" cy="1569720"/>
          </a:xfrm>
        </p:spPr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The right people, process and technology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Create </a:t>
            </a:r>
            <a:r>
              <a:rPr lang="en-US" sz="1800" dirty="0">
                <a:solidFill>
                  <a:schemeClr val="bg1"/>
                </a:solidFill>
              </a:rPr>
              <a:t>a robust foundation for the delivery of information and technology products and services and actionable information.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 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00" y="2235200"/>
            <a:ext cx="8610600" cy="434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Tech Services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Create BYOCD (Bring Your Own Computing Device) Plan</a:t>
            </a:r>
          </a:p>
          <a:p>
            <a:pPr marL="0" lvl="0" indent="0"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Continue to modernize CCO’s office productivity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Plan and release deployment activities to update current and standardize versions of all enterprise systems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Design a multi-year Data Centre Strategy to support CIO’s Business Continuity Plan</a:t>
            </a:r>
          </a:p>
          <a:p>
            <a:pPr marL="285750" lvl="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Implement mobile and web-based screening tools and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guidelines</a:t>
            </a:r>
            <a:endParaRPr lang="en-CA" sz="1600" dirty="0">
              <a:solidFill>
                <a:schemeClr val="bg1"/>
              </a:solidFill>
              <a:latin typeface="+mn-lt"/>
            </a:endParaRPr>
          </a:p>
          <a:p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800" b="1" dirty="0">
              <a:solidFill>
                <a:srgbClr val="373874"/>
              </a:solidFill>
              <a:latin typeface="Arial Narrow" pitchFamily="34" charset="0"/>
            </a:endParaRP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A771F-167D-43BD-9ACA-4C9A1414B4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2314" b="11723"/>
          <a:stretch>
            <a:fillRect/>
          </a:stretch>
        </p:blipFill>
        <p:spPr bwMode="auto">
          <a:xfrm>
            <a:off x="376312" y="512763"/>
            <a:ext cx="3281288" cy="13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1653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9713" y="2770381"/>
            <a:ext cx="6374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CCO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IT Procurement – Standards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Enterprise Architecture Blueprint</a:t>
            </a:r>
          </a:p>
          <a:p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half" idx="1"/>
          </p:nvPr>
        </p:nvSpPr>
        <p:spPr>
          <a:xfrm>
            <a:off x="293914" y="685800"/>
            <a:ext cx="8545286" cy="914400"/>
          </a:xfrm>
        </p:spPr>
        <p:txBody>
          <a:bodyPr anchor="t"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All supported by wholly integrated systems and services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50168"/>
            <a:ext cx="3767286" cy="764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 smtClean="0">
                <a:solidFill>
                  <a:prstClr val="white"/>
                </a:solidFill>
                <a:latin typeface="Arial Narrow" pitchFamily="34" charset="0"/>
              </a:rPr>
              <a:t>Future state</a:t>
            </a:r>
            <a:endParaRPr lang="en-CA" sz="3600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5197" y="5201392"/>
            <a:ext cx="6630642" cy="88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764" y="1310641"/>
            <a:ext cx="7816216" cy="86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91" y="1341120"/>
            <a:ext cx="794349" cy="546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44" r="406"/>
          <a:stretch/>
        </p:blipFill>
        <p:spPr bwMode="auto">
          <a:xfrm>
            <a:off x="1199956" y="2699981"/>
            <a:ext cx="7763213" cy="57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5"/>
          <a:stretch/>
        </p:blipFill>
        <p:spPr bwMode="auto">
          <a:xfrm>
            <a:off x="1201485" y="2218810"/>
            <a:ext cx="7728204" cy="4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5" y="1304924"/>
            <a:ext cx="8738355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1965" y="304803"/>
            <a:ext cx="8111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Why have Standards?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8" y="3881760"/>
            <a:ext cx="3437107" cy="219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1" y="2210586"/>
            <a:ext cx="272796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28" y="1074244"/>
            <a:ext cx="3499979" cy="2354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9" y="1074243"/>
            <a:ext cx="3437107" cy="2291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12" y="3968317"/>
            <a:ext cx="3481496" cy="21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1965" y="304803"/>
            <a:ext cx="8111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What happens without standards?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755020"/>
            <a:ext cx="3592036" cy="2329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47430"/>
            <a:ext cx="3592036" cy="226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55020"/>
            <a:ext cx="3554255" cy="2329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447430"/>
            <a:ext cx="3554256" cy="22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1965" y="153877"/>
            <a:ext cx="811149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Principles of Architecture /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IT Procurement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209" y="1735841"/>
            <a:ext cx="2345055" cy="2192122"/>
          </a:xfrm>
          <a:prstGeom prst="rect">
            <a:avLst/>
          </a:prstGeom>
          <a:solidFill>
            <a:srgbClr val="CE8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CCO determines its architecture.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3762" y="1741170"/>
            <a:ext cx="2362200" cy="2192122"/>
          </a:xfrm>
          <a:prstGeom prst="rect">
            <a:avLst/>
          </a:prstGeom>
          <a:solidFill>
            <a:srgbClr val="5B9B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366713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 Vendors provide solutions that meet CCO architecture with the best quality services and at the best price.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77878" y="1741170"/>
            <a:ext cx="2362200" cy="2192122"/>
          </a:xfrm>
          <a:prstGeom prst="rect">
            <a:avLst/>
          </a:prstGeom>
          <a:solidFill>
            <a:srgbClr val="D249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274638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CCO will leverage all possible value from solutions that support its architecture.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7064" y="4267200"/>
            <a:ext cx="2362200" cy="21921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CCO’s architecture is supported by CCO’s procurement  policies.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3762" y="4253785"/>
            <a:ext cx="2362200" cy="2192122"/>
          </a:xfrm>
          <a:prstGeom prst="rect">
            <a:avLst/>
          </a:prstGeom>
          <a:solidFill>
            <a:srgbClr val="7C2B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274638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No competition between technology stacks or supplementary solutions.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7878" y="4253785"/>
            <a:ext cx="2362200" cy="2192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274638">
              <a:spcBef>
                <a:spcPts val="2400"/>
              </a:spcBef>
            </a:pPr>
            <a:r>
              <a:rPr lang="en-US" b="1" dirty="0">
                <a:solidFill>
                  <a:schemeClr val="bg1"/>
                </a:solidFill>
              </a:rPr>
              <a:t>CCO </a:t>
            </a:r>
            <a:r>
              <a:rPr lang="en-US" b="1" dirty="0" smtClean="0">
                <a:solidFill>
                  <a:schemeClr val="bg1"/>
                </a:solidFill>
              </a:rPr>
              <a:t>publicizes its </a:t>
            </a:r>
            <a:r>
              <a:rPr lang="en-US" b="1" dirty="0">
                <a:solidFill>
                  <a:schemeClr val="bg1"/>
                </a:solidFill>
              </a:rPr>
              <a:t>architecture and supporting technology stacks.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7539" y="1467064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67539" y="132567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8529" y="1476203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78529" y="13348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31218" y="1463251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31218" y="133862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67539" y="4069355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77064" y="392796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78529" y="4069354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78529" y="392796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931218" y="4063559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14073" y="392796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557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037" y="311304"/>
            <a:ext cx="8289632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Considerations of Architecture / </a:t>
            </a:r>
            <a:b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IT Procurement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3293" y="1371600"/>
            <a:ext cx="7912442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Technology selected as </a:t>
            </a:r>
            <a:r>
              <a:rPr lang="en-CA" dirty="0" smtClean="0">
                <a:solidFill>
                  <a:schemeClr val="bg1"/>
                </a:solidFill>
              </a:rPr>
              <a:t>standard, </a:t>
            </a:r>
            <a:r>
              <a:rPr lang="en-CA" dirty="0">
                <a:solidFill>
                  <a:schemeClr val="bg1"/>
                </a:solidFill>
              </a:rPr>
              <a:t>considers various factors: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271" y="2974969"/>
            <a:ext cx="2362200" cy="2192122"/>
          </a:xfrm>
          <a:prstGeom prst="rect">
            <a:avLst/>
          </a:prstGeom>
          <a:solidFill>
            <a:srgbClr val="CE8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7034" y="2971159"/>
            <a:ext cx="2362200" cy="2192122"/>
          </a:xfrm>
          <a:prstGeom prst="rect">
            <a:avLst/>
          </a:prstGeom>
          <a:solidFill>
            <a:srgbClr val="5B9B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39026" y="2974969"/>
            <a:ext cx="2362200" cy="2192122"/>
          </a:xfrm>
          <a:prstGeom prst="rect">
            <a:avLst/>
          </a:prstGeom>
          <a:solidFill>
            <a:srgbClr val="D249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6522" y="3495672"/>
            <a:ext cx="21717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Technology impact and solutions already used by CCO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183" y="3495672"/>
            <a:ext cx="23393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b="1" dirty="0">
                <a:solidFill>
                  <a:schemeClr val="bg1"/>
                </a:solidFill>
              </a:rPr>
              <a:t>Full life cycle cost of solutions that take into account people, process and technology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0728" y="3503294"/>
            <a:ext cx="214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Human resources impact including current skills and capabilities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6522" y="2874818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6522" y="273342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31801" y="2858058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1801" y="271666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92366" y="2848916"/>
            <a:ext cx="609600" cy="58173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92366" y="272428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11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90843"/>
            <a:ext cx="8412479" cy="1311128"/>
          </a:xfr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Core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IT Infrastructure Standard: </a:t>
            </a:r>
            <a:b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Core Technology Stacks</a:t>
            </a:r>
            <a:endParaRPr lang="en-US" b="1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551327" y="2400679"/>
            <a:ext cx="4837004" cy="3429000"/>
          </a:xfrm>
        </p:spPr>
        <p:txBody>
          <a:bodyPr>
            <a:normAutofit lnSpcReduction="10000"/>
          </a:bodyPr>
          <a:lstStyle/>
          <a:p>
            <a:pPr lvl="2"/>
            <a:endParaRPr lang="en-CA" sz="2100" dirty="0" smtClean="0">
              <a:solidFill>
                <a:schemeClr val="bg1"/>
              </a:solidFill>
            </a:endParaRPr>
          </a:p>
          <a:p>
            <a:pPr lvl="2"/>
            <a:r>
              <a:rPr lang="en-CA" sz="2100" dirty="0" smtClean="0">
                <a:solidFill>
                  <a:schemeClr val="bg1"/>
                </a:solidFill>
              </a:rPr>
              <a:t>Desktop</a:t>
            </a:r>
            <a:r>
              <a:rPr lang="en-CA" sz="2100" dirty="0">
                <a:solidFill>
                  <a:schemeClr val="bg1"/>
                </a:solidFill>
              </a:rPr>
              <a:t> Technologies</a:t>
            </a:r>
            <a:endParaRPr lang="en-US" sz="2100" dirty="0">
              <a:solidFill>
                <a:schemeClr val="bg1"/>
              </a:solidFill>
            </a:endParaRPr>
          </a:p>
          <a:p>
            <a:pPr lvl="2"/>
            <a:r>
              <a:rPr lang="en-CA" sz="2100" dirty="0">
                <a:solidFill>
                  <a:schemeClr val="bg1"/>
                </a:solidFill>
              </a:rPr>
              <a:t>Enterprise Service Technologies</a:t>
            </a:r>
            <a:endParaRPr lang="en-US" sz="2100" dirty="0">
              <a:solidFill>
                <a:schemeClr val="bg1"/>
              </a:solidFill>
            </a:endParaRPr>
          </a:p>
          <a:p>
            <a:pPr lvl="2"/>
            <a:r>
              <a:rPr lang="en-CA" sz="2100" dirty="0">
                <a:solidFill>
                  <a:schemeClr val="bg1"/>
                </a:solidFill>
              </a:rPr>
              <a:t>Back-end Service Technologies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2"/>
            <a:endParaRPr lang="en-CA" sz="2100" dirty="0" smtClean="0">
              <a:solidFill>
                <a:schemeClr val="bg1"/>
              </a:solidFill>
            </a:endParaRPr>
          </a:p>
          <a:p>
            <a:pPr lvl="2"/>
            <a:r>
              <a:rPr lang="en-CA" sz="2100" dirty="0" smtClean="0">
                <a:solidFill>
                  <a:schemeClr val="bg1"/>
                </a:solidFill>
              </a:rPr>
              <a:t>Campaign </a:t>
            </a:r>
            <a:r>
              <a:rPr lang="en-CA" sz="2100" dirty="0">
                <a:solidFill>
                  <a:schemeClr val="bg1"/>
                </a:solidFill>
              </a:rPr>
              <a:t>Management</a:t>
            </a:r>
            <a:endParaRPr lang="en-US" sz="2100" dirty="0">
              <a:solidFill>
                <a:schemeClr val="bg1"/>
              </a:solidFill>
            </a:endParaRPr>
          </a:p>
          <a:p>
            <a:pPr lvl="2"/>
            <a:r>
              <a:rPr lang="en-CA" sz="2100" dirty="0">
                <a:solidFill>
                  <a:schemeClr val="bg1"/>
                </a:solidFill>
              </a:rPr>
              <a:t>Web Presentation </a:t>
            </a:r>
            <a:endParaRPr lang="en-US" sz="2100" dirty="0">
              <a:solidFill>
                <a:schemeClr val="bg1"/>
              </a:solidFill>
            </a:endParaRPr>
          </a:p>
          <a:p>
            <a:pPr lvl="2"/>
            <a:r>
              <a:rPr lang="en-CA" sz="2100" dirty="0">
                <a:solidFill>
                  <a:schemeClr val="bg1"/>
                </a:solidFill>
              </a:rPr>
              <a:t>Database Solutions</a:t>
            </a:r>
          </a:p>
          <a:p>
            <a:pPr lvl="2"/>
            <a:endParaRPr lang="en-CA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8" y="1905004"/>
            <a:ext cx="2056402" cy="495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7" y="3925000"/>
            <a:ext cx="2133600" cy="26729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21310"/>
              </p:ext>
            </p:extLst>
          </p:nvPr>
        </p:nvGraphicFramePr>
        <p:xfrm>
          <a:off x="4383740" y="2707947"/>
          <a:ext cx="458544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0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8128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Single Vendor Example - Dell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634224"/>
              </p:ext>
            </p:extLst>
          </p:nvPr>
        </p:nvGraphicFramePr>
        <p:xfrm>
          <a:off x="184245" y="1378424"/>
          <a:ext cx="8587853" cy="53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0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4294967295"/>
          </p:nvPr>
        </p:nvSpPr>
        <p:spPr>
          <a:xfrm>
            <a:off x="1573306" y="2836240"/>
            <a:ext cx="6118412" cy="3672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Awarded – late 2011 for 3 years</a:t>
            </a:r>
          </a:p>
          <a:p>
            <a:r>
              <a:rPr lang="en-US" dirty="0" smtClean="0"/>
              <a:t>Provides </a:t>
            </a:r>
            <a:r>
              <a:rPr lang="en-US" dirty="0"/>
              <a:t>p</a:t>
            </a:r>
            <a:r>
              <a:rPr lang="en-US" dirty="0" smtClean="0"/>
              <a:t>roject and task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s</a:t>
            </a:r>
            <a:r>
              <a:rPr lang="en-US" dirty="0" smtClean="0"/>
              <a:t>ervices</a:t>
            </a:r>
          </a:p>
          <a:p>
            <a:r>
              <a:rPr lang="en-US" dirty="0" smtClean="0"/>
              <a:t>4 vendors on the program:</a:t>
            </a:r>
          </a:p>
          <a:p>
            <a:pPr lvl="1"/>
            <a:r>
              <a:rPr lang="en-US" sz="2600" dirty="0" smtClean="0"/>
              <a:t>Affinity</a:t>
            </a:r>
          </a:p>
          <a:p>
            <a:pPr lvl="1"/>
            <a:r>
              <a:rPr lang="en-US" sz="2600" dirty="0" smtClean="0"/>
              <a:t>Dapasoft</a:t>
            </a:r>
          </a:p>
          <a:p>
            <a:pPr lvl="1"/>
            <a:r>
              <a:rPr lang="en-US" sz="2600" dirty="0" smtClean="0"/>
              <a:t>Accenture</a:t>
            </a:r>
          </a:p>
          <a:p>
            <a:pPr lvl="1"/>
            <a:r>
              <a:rPr lang="en-US" sz="2600" dirty="0" smtClean="0"/>
              <a:t>HP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40132" y="1638189"/>
            <a:ext cx="5029200" cy="762000"/>
          </a:xfrm>
          <a:prstGeom prst="rect">
            <a:avLst/>
          </a:prstGeom>
          <a:solidFill>
            <a:srgbClr val="373C74"/>
          </a:solidFill>
          <a:ln>
            <a:solidFill>
              <a:srgbClr val="373C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0687" y="1804281"/>
            <a:ext cx="5035880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A New Way For CCO To Do Business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606" y="343372"/>
            <a:ext cx="868439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Multiple Vendors Provide Resources: Preferred Vendor Program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32145" y="374016"/>
            <a:ext cx="9666796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Cancer Care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Ontario – About Us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057" y="1094988"/>
            <a:ext cx="86840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prstClr val="white"/>
                </a:solidFill>
                <a:cs typeface="Arial" pitchFamily="34" charset="0"/>
              </a:rPr>
              <a:t>A provincial government agency which directs </a:t>
            </a:r>
            <a:r>
              <a:rPr lang="en-US" kern="0" dirty="0">
                <a:solidFill>
                  <a:prstClr val="white"/>
                </a:solidFill>
                <a:cs typeface="Arial" pitchFamily="34" charset="0"/>
              </a:rPr>
              <a:t>and oversees more than $1 billion to hospitals and other cancer care providers to deliver high quality, timely cancer, kidney and other healthcare services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kern="0" dirty="0">
                <a:solidFill>
                  <a:prstClr val="white"/>
                </a:solidFill>
                <a:cs typeface="Arial" pitchFamily="34" charset="0"/>
              </a:rPr>
              <a:t>Uses information technology/management, informatics, project management and clinical expertise to execute provincial </a:t>
            </a:r>
            <a:r>
              <a:rPr lang="en-US" kern="0" dirty="0" smtClean="0">
                <a:solidFill>
                  <a:prstClr val="white"/>
                </a:solidFill>
                <a:cs typeface="Arial" pitchFamily="34" charset="0"/>
              </a:rPr>
              <a:t>strategies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58800" y="2899410"/>
            <a:ext cx="2378075" cy="1600200"/>
          </a:xfrm>
          <a:prstGeom prst="roundRect">
            <a:avLst/>
          </a:prstGeom>
          <a:solidFill>
            <a:srgbClr val="373874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71838" y="2899410"/>
            <a:ext cx="2438400" cy="1600200"/>
          </a:xfrm>
          <a:prstGeom prst="roundRect">
            <a:avLst/>
          </a:prstGeom>
          <a:solidFill>
            <a:srgbClr val="972559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45200" y="2899410"/>
            <a:ext cx="2468563" cy="1600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49939" y="3160901"/>
            <a:ext cx="2378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Cancer</a:t>
            </a:r>
          </a:p>
          <a:p>
            <a:pPr algn="ctr" eaLnBrk="1" hangingPunct="1"/>
            <a:r>
              <a:rPr lang="en-US" sz="1600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CCO’s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core mandate since 1943 as </a:t>
            </a:r>
            <a:r>
              <a:rPr lang="en-US" sz="1600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mandated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by the provincial Cancer Act 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045200" y="3174367"/>
            <a:ext cx="2468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Chronic Kidney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Disease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Ontario Renal Network launched June 2009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271838" y="3173729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Access to </a:t>
            </a:r>
            <a:r>
              <a:rPr lang="en-US" sz="1600" b="1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Care</a:t>
            </a:r>
          </a:p>
          <a:p>
            <a:pPr algn="ctr" eaLnBrk="1" hangingPunct="1"/>
            <a:r>
              <a:rPr lang="en-US" sz="1600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Building on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Ontario’s </a:t>
            </a:r>
            <a:endParaRPr lang="en-US" sz="1600" dirty="0" smtClean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ctr" eaLnBrk="1" hangingPunct="1"/>
            <a:r>
              <a:rPr lang="en-US" sz="1600" dirty="0" smtClean="0">
                <a:solidFill>
                  <a:prstClr val="white"/>
                </a:solidFill>
                <a:latin typeface="Calibri"/>
                <a:cs typeface="Times New Roman" pitchFamily="18" charset="0"/>
              </a:rPr>
              <a:t>Wait </a:t>
            </a:r>
            <a:r>
              <a:rPr lang="en-US" sz="16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Times Strategy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AB6DC3-27BD-4329-9829-1A9968A0D29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609" y="4748115"/>
            <a:ext cx="2359847" cy="172888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5109">
            <a:off x="569512" y="4585981"/>
            <a:ext cx="1919510" cy="21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984" y="4679039"/>
            <a:ext cx="1788287" cy="193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360363"/>
            <a:ext cx="8453804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How Does Preferred Vendor Program Work for Projects?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0370385"/>
              </p:ext>
            </p:extLst>
          </p:nvPr>
        </p:nvGraphicFramePr>
        <p:xfrm>
          <a:off x="1524000" y="2009213"/>
          <a:ext cx="6096000" cy="477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550879" y="3689615"/>
            <a:ext cx="457200" cy="63893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50879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50879" y="4442540"/>
            <a:ext cx="457200" cy="6208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50879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90228" y="3689616"/>
            <a:ext cx="457200" cy="63386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90228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90228" y="4442540"/>
            <a:ext cx="457200" cy="6363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90228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2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How Does it Work for Tasks?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7297822"/>
              </p:ext>
            </p:extLst>
          </p:nvPr>
        </p:nvGraphicFramePr>
        <p:xfrm>
          <a:off x="1524000" y="1991360"/>
          <a:ext cx="6096000" cy="477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50879" y="3689615"/>
            <a:ext cx="457200" cy="63893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0879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0228" y="3689616"/>
            <a:ext cx="457200" cy="63386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0228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0879" y="4442540"/>
            <a:ext cx="457200" cy="6208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50879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90228" y="4442540"/>
            <a:ext cx="457200" cy="6363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0228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68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314960"/>
            <a:ext cx="7886700" cy="8097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Key Benefits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1067812"/>
              </p:ext>
            </p:extLst>
          </p:nvPr>
        </p:nvGraphicFramePr>
        <p:xfrm>
          <a:off x="1524000" y="131080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3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" y="254000"/>
            <a:ext cx="7886700" cy="92825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What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is this about?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3677663"/>
              </p:ext>
            </p:extLst>
          </p:nvPr>
        </p:nvGraphicFramePr>
        <p:xfrm>
          <a:off x="1524000" y="2001520"/>
          <a:ext cx="6096000" cy="476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550879" y="3689615"/>
            <a:ext cx="457200" cy="63893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50879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50879" y="4442540"/>
            <a:ext cx="457200" cy="6208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50879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90228" y="3689616"/>
            <a:ext cx="457200" cy="63386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90228" y="3593583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0228" y="4442540"/>
            <a:ext cx="457200" cy="6363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90228" y="434522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73C74"/>
                </a:solidFill>
                <a:latin typeface="Franklin Gothic Dem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44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520" y="3832197"/>
            <a:ext cx="8403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800" b="1" dirty="0" smtClean="0">
                <a:solidFill>
                  <a:prstClr val="white"/>
                </a:solidFill>
                <a:latin typeface="Arial Narrow" pitchFamily="34" charset="0"/>
                <a:hlinkClick r:id="rId3"/>
              </a:rPr>
              <a:t>http</a:t>
            </a:r>
            <a:r>
              <a:rPr lang="en-US" sz="3800" b="1" dirty="0">
                <a:solidFill>
                  <a:prstClr val="white"/>
                </a:solidFill>
                <a:latin typeface="Arial Narrow" pitchFamily="34" charset="0"/>
                <a:hlinkClick r:id="rId3"/>
              </a:rPr>
              <a:t>://cancercare.on.ca/about/architecture</a:t>
            </a:r>
            <a:r>
              <a:rPr lang="en-US" sz="3800" b="1" dirty="0" smtClean="0">
                <a:solidFill>
                  <a:prstClr val="white"/>
                </a:solidFill>
                <a:latin typeface="Arial Narrow" pitchFamily="34" charset="0"/>
                <a:hlinkClick r:id="rId3"/>
              </a:rPr>
              <a:t>/</a:t>
            </a:r>
            <a:r>
              <a:rPr lang="en-US" sz="3800" b="1" dirty="0" smtClean="0">
                <a:solidFill>
                  <a:prstClr val="white"/>
                </a:solidFill>
                <a:latin typeface="Arial Narrow" pitchFamily="34" charset="0"/>
              </a:rPr>
              <a:t>  </a:t>
            </a:r>
          </a:p>
          <a:p>
            <a:pPr>
              <a:spcBef>
                <a:spcPct val="0"/>
              </a:spcBef>
            </a:pPr>
            <a:endParaRPr lang="en-US" sz="3800" b="1" dirty="0">
              <a:solidFill>
                <a:prstClr val="white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</a:pPr>
            <a:endParaRPr lang="en-US" sz="3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53" y="1270000"/>
            <a:ext cx="2012294" cy="24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520" y="296297"/>
            <a:ext cx="774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prstClr val="white"/>
                </a:solidFill>
                <a:latin typeface="Arial Narrow" pitchFamily="34" charset="0"/>
              </a:rPr>
              <a:t>Enterprise Architectural Blueprint</a:t>
            </a:r>
          </a:p>
        </p:txBody>
      </p:sp>
    </p:spTree>
    <p:extLst>
      <p:ext uri="{BB962C8B-B14F-4D97-AF65-F5344CB8AC3E}">
        <p14:creationId xmlns:p14="http://schemas.microsoft.com/office/powerpoint/2010/main" val="6939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5"/>
    </mc:Choice>
    <mc:Fallback xmlns="">
      <p:transition advTm="358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Insert Highlights Video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1" y="313791"/>
            <a:ext cx="6567952" cy="15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1" y="313791"/>
            <a:ext cx="6567952" cy="15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1" y="2364434"/>
            <a:ext cx="43204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2014 SPONSORSHIP</a:t>
            </a:r>
          </a:p>
          <a:p>
            <a:pPr algn="ctr"/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Narrow" pitchFamily="34" charset="0"/>
                <a:hlinkClick r:id="rId4"/>
              </a:rPr>
              <a:t>h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Narrow" pitchFamily="34" charset="0"/>
                <a:hlinkClick r:id="rId4"/>
              </a:rPr>
              <a:t>ttp://www.cioday.ca</a:t>
            </a:r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4000" b="1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2" name="Rectangle 31"/>
          <p:cNvSpPr>
            <a:spLocks noChangeArrowheads="1"/>
          </p:cNvSpPr>
          <p:nvPr/>
        </p:nvSpPr>
        <p:spPr bwMode="auto">
          <a:xfrm>
            <a:off x="7248525" y="1712913"/>
            <a:ext cx="1163638" cy="4138612"/>
          </a:xfrm>
          <a:prstGeom prst="rect">
            <a:avLst/>
          </a:prstGeom>
          <a:solidFill>
            <a:srgbClr val="373C74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cxnSp>
        <p:nvCxnSpPr>
          <p:cNvPr id="5123" name="Straight Connector 83"/>
          <p:cNvCxnSpPr>
            <a:cxnSpLocks noChangeShapeType="1"/>
          </p:cNvCxnSpPr>
          <p:nvPr/>
        </p:nvCxnSpPr>
        <p:spPr bwMode="auto">
          <a:xfrm rot="5400000">
            <a:off x="7747000" y="2603500"/>
            <a:ext cx="1651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Isosceles Triangle 7"/>
          <p:cNvSpPr/>
          <p:nvPr/>
        </p:nvSpPr>
        <p:spPr>
          <a:xfrm rot="10800000" flipV="1">
            <a:off x="1235075" y="3362325"/>
            <a:ext cx="360363" cy="268288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448468" y="387033"/>
            <a:ext cx="8474075" cy="708977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CCO’s Evolution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741658" y="1721312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Cancer Act passed;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Ontario Cancer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Treatment Research Foundation (OCTRF) born </a:t>
            </a:r>
          </a:p>
          <a:p>
            <a:pPr algn="ctr">
              <a:spcAft>
                <a:spcPts val="1200"/>
              </a:spcAft>
              <a:defRPr/>
            </a:pP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 bwMode="auto">
          <a:xfrm>
            <a:off x="598919" y="3475038"/>
            <a:ext cx="8352994" cy="609600"/>
          </a:xfrm>
          <a:prstGeom prst="stripedRightArrow">
            <a:avLst>
              <a:gd name="adj1" fmla="val 50000"/>
              <a:gd name="adj2" fmla="val 33763"/>
            </a:avLst>
          </a:prstGeom>
          <a:solidFill>
            <a:srgbClr val="D7C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 sz="1200" b="1" dirty="0">
              <a:solidFill>
                <a:srgbClr val="ECEAE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712788" y="3097213"/>
            <a:ext cx="1366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1940</a:t>
            </a:r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662600" y="3603625"/>
            <a:ext cx="666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THE EVOLUTION  </a:t>
            </a:r>
          </a:p>
        </p:txBody>
      </p:sp>
      <p:sp>
        <p:nvSpPr>
          <p:cNvPr id="25" name="Isosceles Triangle 24"/>
          <p:cNvSpPr/>
          <p:nvPr/>
        </p:nvSpPr>
        <p:spPr>
          <a:xfrm flipV="1">
            <a:off x="1491939" y="3930650"/>
            <a:ext cx="354323" cy="266700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348045" y="5098998"/>
            <a:ext cx="957293" cy="622305"/>
          </a:xfrm>
          <a:prstGeom prst="rect">
            <a:avLst/>
          </a:prstGeom>
          <a:solidFill>
            <a:srgbClr val="5B9B98"/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  <a:t>Ontario Renal Network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343306" y="4204630"/>
            <a:ext cx="966771" cy="682286"/>
          </a:xfrm>
          <a:prstGeom prst="rect">
            <a:avLst/>
          </a:prstGeom>
          <a:solidFill>
            <a:srgbClr val="6A3A78"/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  <a:t>Access to Care</a:t>
            </a:r>
          </a:p>
        </p:txBody>
      </p:sp>
      <p:sp>
        <p:nvSpPr>
          <p:cNvPr id="5139" name="Text Box 37"/>
          <p:cNvSpPr txBox="1">
            <a:spLocks noChangeArrowheads="1"/>
          </p:cNvSpPr>
          <p:nvPr/>
        </p:nvSpPr>
        <p:spPr bwMode="auto">
          <a:xfrm>
            <a:off x="7442018" y="3611563"/>
            <a:ext cx="8764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6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Today</a:t>
            </a:r>
            <a:endParaRPr lang="en-US" sz="1600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7346773" y="2686555"/>
            <a:ext cx="966771" cy="682286"/>
          </a:xfrm>
          <a:prstGeom prst="rect">
            <a:avLst/>
          </a:prstGeom>
          <a:solidFill>
            <a:srgbClr val="373C74">
              <a:alpha val="74902"/>
            </a:srgb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  <a:t>Specialized Cancer Services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7346773" y="1838427"/>
            <a:ext cx="966771" cy="682286"/>
          </a:xfrm>
          <a:prstGeom prst="rect">
            <a:avLst/>
          </a:prstGeom>
          <a:solidFill>
            <a:srgbClr val="373C74"/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  <a:t>Cancer </a:t>
            </a:r>
            <a:b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</a:br>
            <a:r>
              <a:rPr lang="en-US" sz="1200" b="1" dirty="0">
                <a:solidFill>
                  <a:prstClr val="white"/>
                </a:solidFill>
                <a:cs typeface="Times New Roman" pitchFamily="18" charset="0"/>
              </a:rPr>
              <a:t>Care Ontario</a:t>
            </a:r>
          </a:p>
        </p:txBody>
      </p:sp>
      <p:cxnSp>
        <p:nvCxnSpPr>
          <p:cNvPr id="45" name="Straight Arrow Connector 44"/>
          <p:cNvCxnSpPr>
            <a:stCxn id="5131" idx="1"/>
          </p:cNvCxnSpPr>
          <p:nvPr/>
        </p:nvCxnSpPr>
        <p:spPr>
          <a:xfrm>
            <a:off x="662600" y="3772694"/>
            <a:ext cx="2266338" cy="39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1059285" y="4204630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252000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Ontario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Cancer Registry transferred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 OCTRF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0800000" flipV="1">
            <a:off x="2732088" y="3362325"/>
            <a:ext cx="361950" cy="268288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2239990" y="1721312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Ontario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Breast Cancer Screening Program launched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flipV="1">
            <a:off x="3058769" y="3930650"/>
            <a:ext cx="352769" cy="266700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2557617" y="4204630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252000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CCO launches under new name to promote better integration of cancer services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0800000" flipV="1">
            <a:off x="4230688" y="3362325"/>
            <a:ext cx="361950" cy="268288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3738322" y="1721312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Cancer Quality Council of Ontario created to measure system performance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flipV="1">
            <a:off x="4546289" y="3930650"/>
            <a:ext cx="354323" cy="266700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4055949" y="4204630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252000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CCO implements Wait Times Information System public reporting of wait times</a:t>
            </a:r>
          </a:p>
          <a:p>
            <a:pPr algn="ctr">
              <a:spcAft>
                <a:spcPts val="1200"/>
              </a:spcAft>
              <a:defRPr/>
            </a:pPr>
            <a:endParaRPr lang="en-US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0800000" flipV="1">
            <a:off x="5729288" y="3362325"/>
            <a:ext cx="361950" cy="268288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5236655" y="1721312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9144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Ontario </a:t>
            </a:r>
            <a:b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Renal Network created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flipV="1">
            <a:off x="6054414" y="3930650"/>
            <a:ext cx="354323" cy="266700"/>
          </a:xfrm>
          <a:prstGeom prst="triangle">
            <a:avLst>
              <a:gd name="adj" fmla="val 49702"/>
            </a:avLst>
          </a:prstGeom>
          <a:solidFill>
            <a:srgbClr val="373C7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5554282" y="4204630"/>
            <a:ext cx="1347024" cy="164752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 algn="ctr">
            <a:solidFill>
              <a:srgbClr val="187E7C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252000" rIns="36000"/>
          <a:lstStyle/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Specialized cancer services</a:t>
            </a:r>
          </a:p>
          <a:p>
            <a:pPr algn="ctr">
              <a:spcAft>
                <a:spcPts val="1200"/>
              </a:spcAft>
              <a:defRPr/>
            </a:pPr>
            <a:r>
              <a:rPr lang="en-CA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(i.e.,  Bone Marrow Transplant)</a:t>
            </a:r>
            <a:endParaRPr lang="en-US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4" name="TextBox 8"/>
          <p:cNvSpPr txBox="1">
            <a:spLocks noChangeArrowheads="1"/>
          </p:cNvSpPr>
          <p:nvPr/>
        </p:nvSpPr>
        <p:spPr bwMode="auto">
          <a:xfrm>
            <a:off x="1039813" y="4232275"/>
            <a:ext cx="1366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1970</a:t>
            </a:r>
          </a:p>
        </p:txBody>
      </p:sp>
      <p:sp>
        <p:nvSpPr>
          <p:cNvPr id="5175" name="TextBox 8"/>
          <p:cNvSpPr txBox="1">
            <a:spLocks noChangeArrowheads="1"/>
          </p:cNvSpPr>
          <p:nvPr/>
        </p:nvSpPr>
        <p:spPr bwMode="auto">
          <a:xfrm>
            <a:off x="2214563" y="3078163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1990</a:t>
            </a:r>
          </a:p>
        </p:txBody>
      </p:sp>
      <p:sp>
        <p:nvSpPr>
          <p:cNvPr id="5176" name="TextBox 8"/>
          <p:cNvSpPr txBox="1">
            <a:spLocks noChangeArrowheads="1"/>
          </p:cNvSpPr>
          <p:nvPr/>
        </p:nvSpPr>
        <p:spPr bwMode="auto">
          <a:xfrm>
            <a:off x="2541588" y="4213225"/>
            <a:ext cx="1366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</a:p>
        </p:txBody>
      </p:sp>
      <p:sp>
        <p:nvSpPr>
          <p:cNvPr id="5177" name="TextBox 8"/>
          <p:cNvSpPr txBox="1">
            <a:spLocks noChangeArrowheads="1"/>
          </p:cNvSpPr>
          <p:nvPr/>
        </p:nvSpPr>
        <p:spPr bwMode="auto">
          <a:xfrm>
            <a:off x="3714750" y="3087688"/>
            <a:ext cx="1366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</a:p>
        </p:txBody>
      </p:sp>
      <p:sp>
        <p:nvSpPr>
          <p:cNvPr id="5178" name="TextBox 8"/>
          <p:cNvSpPr txBox="1">
            <a:spLocks noChangeArrowheads="1"/>
          </p:cNvSpPr>
          <p:nvPr/>
        </p:nvSpPr>
        <p:spPr bwMode="auto">
          <a:xfrm>
            <a:off x="4043363" y="4222750"/>
            <a:ext cx="136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2004/5</a:t>
            </a:r>
          </a:p>
        </p:txBody>
      </p:sp>
      <p:sp>
        <p:nvSpPr>
          <p:cNvPr id="5179" name="TextBox 8"/>
          <p:cNvSpPr txBox="1">
            <a:spLocks noChangeArrowheads="1"/>
          </p:cNvSpPr>
          <p:nvPr/>
        </p:nvSpPr>
        <p:spPr bwMode="auto">
          <a:xfrm>
            <a:off x="5216525" y="3097213"/>
            <a:ext cx="1366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sp>
        <p:nvSpPr>
          <p:cNvPr id="5180" name="TextBox 8"/>
          <p:cNvSpPr txBox="1">
            <a:spLocks noChangeArrowheads="1"/>
          </p:cNvSpPr>
          <p:nvPr/>
        </p:nvSpPr>
        <p:spPr bwMode="auto">
          <a:xfrm>
            <a:off x="5543550" y="4232275"/>
            <a:ext cx="1366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D7C3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cxnSp>
        <p:nvCxnSpPr>
          <p:cNvPr id="42" name="Straight Arrow Connector 41"/>
          <p:cNvCxnSpPr>
            <a:stCxn id="5131" idx="1"/>
          </p:cNvCxnSpPr>
          <p:nvPr/>
        </p:nvCxnSpPr>
        <p:spPr>
          <a:xfrm>
            <a:off x="662600" y="3772694"/>
            <a:ext cx="6679588" cy="39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96263" y="6427788"/>
            <a:ext cx="642937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AB6DC3-27BD-4329-9829-1A9968A0D293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880" y="370523"/>
            <a:ext cx="8140700" cy="7524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CCO Organizational Chart</a:t>
            </a: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438207001"/>
              </p:ext>
            </p:extLst>
          </p:nvPr>
        </p:nvGraphicFramePr>
        <p:xfrm>
          <a:off x="558800" y="838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6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6" name="Rectangle 20"/>
          <p:cNvSpPr>
            <a:spLocks noChangeArrowheads="1"/>
          </p:cNvSpPr>
          <p:nvPr/>
        </p:nvSpPr>
        <p:spPr bwMode="auto">
          <a:xfrm>
            <a:off x="6579485" y="1835367"/>
            <a:ext cx="1777049" cy="4398963"/>
          </a:xfrm>
          <a:prstGeom prst="rect">
            <a:avLst/>
          </a:prstGeom>
          <a:solidFill>
            <a:srgbClr val="373C74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1452" y="380683"/>
            <a:ext cx="8474075" cy="742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 Narrow" pitchFamily="34" charset="0"/>
              </a:rPr>
              <a:t>Our Core </a:t>
            </a:r>
            <a:r>
              <a:rPr lang="en-CA" b="1" dirty="0">
                <a:solidFill>
                  <a:schemeClr val="bg1"/>
                </a:solidFill>
                <a:latin typeface="Arial Narrow" pitchFamily="34" charset="0"/>
              </a:rPr>
              <a:t>Competencies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3562" y="1809967"/>
            <a:ext cx="1183735" cy="4419600"/>
          </a:xfrm>
          <a:prstGeom prst="rect">
            <a:avLst/>
          </a:prstGeom>
          <a:gradFill flip="none" rotWithShape="1">
            <a:gsLst>
              <a:gs pos="0">
                <a:srgbClr val="5B9B98">
                  <a:shade val="30000"/>
                  <a:satMod val="115000"/>
                </a:srgbClr>
              </a:gs>
              <a:gs pos="50000">
                <a:srgbClr val="5B9B98">
                  <a:shade val="67500"/>
                  <a:satMod val="115000"/>
                </a:srgbClr>
              </a:gs>
              <a:gs pos="100000">
                <a:srgbClr val="5B9B98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5B9B9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F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27762" y="1809967"/>
            <a:ext cx="1183735" cy="4419600"/>
          </a:xfrm>
          <a:prstGeom prst="rect">
            <a:avLst/>
          </a:prstGeom>
          <a:gradFill flip="none" rotWithShape="1">
            <a:gsLst>
              <a:gs pos="0">
                <a:srgbClr val="5B9B98">
                  <a:shade val="30000"/>
                  <a:satMod val="115000"/>
                </a:srgbClr>
              </a:gs>
              <a:gs pos="50000">
                <a:srgbClr val="5B9B98">
                  <a:shade val="67500"/>
                  <a:satMod val="115000"/>
                </a:srgbClr>
              </a:gs>
              <a:gs pos="100000">
                <a:srgbClr val="5B9B98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5B9B9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F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94650" y="1809967"/>
            <a:ext cx="1183735" cy="4419600"/>
          </a:xfrm>
          <a:prstGeom prst="rect">
            <a:avLst/>
          </a:prstGeom>
          <a:gradFill flip="none" rotWithShape="1">
            <a:gsLst>
              <a:gs pos="0">
                <a:srgbClr val="5B9B98">
                  <a:shade val="30000"/>
                  <a:satMod val="115000"/>
                </a:srgbClr>
              </a:gs>
              <a:gs pos="50000">
                <a:srgbClr val="5B9B98">
                  <a:shade val="67500"/>
                  <a:satMod val="115000"/>
                </a:srgbClr>
              </a:gs>
              <a:gs pos="100000">
                <a:srgbClr val="5B9B98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rgbClr val="5B9B9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F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50231" y="1914742"/>
            <a:ext cx="1606291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Performance Management and Management Cycle 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650231" y="3365717"/>
            <a:ext cx="1606291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Standards </a:t>
            </a:r>
            <a:b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Guidelines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650231" y="4091205"/>
            <a:ext cx="1606291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Public Reporting </a:t>
            </a:r>
            <a:b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Transparency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650231" y="5543767"/>
            <a:ext cx="1606291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IM/IT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650231" y="2640230"/>
            <a:ext cx="1606291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Health System </a:t>
            </a:r>
            <a:b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Policy Expertise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651073" y="4818280"/>
            <a:ext cx="1614973" cy="619125"/>
          </a:xfrm>
          <a:prstGeom prst="rect">
            <a:avLst/>
          </a:prstGeom>
          <a:solidFill>
            <a:srgbClr val="475285"/>
          </a:solidFill>
          <a:ln w="9525">
            <a:solidFill>
              <a:srgbClr val="D7C3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73C74"/>
              </a:buClr>
              <a:defRPr/>
            </a:pPr>
            <a:r>
              <a:rPr lang="en-CA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Clinical Engagement and Alignment Regional Partnerships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TextBox 20"/>
          <p:cNvSpPr txBox="1">
            <a:spLocks noChangeArrowheads="1"/>
          </p:cNvSpPr>
          <p:nvPr/>
        </p:nvSpPr>
        <p:spPr bwMode="auto">
          <a:xfrm>
            <a:off x="558800" y="2257642"/>
            <a:ext cx="114611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Cancer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mandated by the Cancer Act;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Ontario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Cancer Plan III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TextBox 21"/>
          <p:cNvSpPr txBox="1">
            <a:spLocks noChangeArrowheads="1"/>
          </p:cNvSpPr>
          <p:nvPr/>
        </p:nvSpPr>
        <p:spPr bwMode="auto">
          <a:xfrm>
            <a:off x="2454275" y="2190967"/>
            <a:ext cx="114611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Access to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 on Ontario’s Wait Time Strategy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TextBox 22"/>
          <p:cNvSpPr txBox="1">
            <a:spLocks noChangeArrowheads="1"/>
          </p:cNvSpPr>
          <p:nvPr/>
        </p:nvSpPr>
        <p:spPr bwMode="auto">
          <a:xfrm>
            <a:off x="4206875" y="2200492"/>
            <a:ext cx="114611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Chronic Kidney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Ontario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Renal Network launched June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2009 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92440" y="3058320"/>
            <a:ext cx="5426657" cy="961309"/>
          </a:xfrm>
          <a:prstGeom prst="rightArrow">
            <a:avLst>
              <a:gd name="adj1" fmla="val 50000"/>
              <a:gd name="adj2" fmla="val 37273"/>
            </a:avLst>
          </a:prstGeom>
          <a:solidFill>
            <a:srgbClr val="D7C314"/>
          </a:solidFill>
          <a:ln>
            <a:solidFill>
              <a:srgbClr val="D7C314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1338260" y="3296701"/>
            <a:ext cx="5273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Driving performance and quality</a:t>
            </a:r>
            <a:endParaRPr lang="en-US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719866" y="1255414"/>
            <a:ext cx="4354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ea typeface="Osaka" pitchFamily="32" charset="-128"/>
                <a:cs typeface="Arial" pitchFamily="34" charset="0"/>
              </a:rPr>
              <a:t>Mandated Service</a:t>
            </a:r>
            <a:endParaRPr lang="en-CA" dirty="0">
              <a:solidFill>
                <a:prstClr val="white"/>
              </a:solidFill>
              <a:latin typeface="Arial" pitchFamily="34" charset="0"/>
              <a:ea typeface="Osaka" pitchFamily="32" charset="-128"/>
              <a:cs typeface="Arial" pitchFamily="34" charset="0"/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6255479" y="1255414"/>
            <a:ext cx="2252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itchFamily="34" charset="0"/>
                <a:ea typeface="Osaka" pitchFamily="32" charset="-128"/>
                <a:cs typeface="Arial" pitchFamily="34" charset="0"/>
              </a:rPr>
              <a:t>Core Competencies</a:t>
            </a:r>
            <a:endParaRPr lang="en-CA" dirty="0">
              <a:solidFill>
                <a:prstClr val="white"/>
              </a:solidFill>
              <a:latin typeface="Arial" pitchFamily="34" charset="0"/>
              <a:ea typeface="Osaka" pitchFamily="32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16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864481" y="2702560"/>
            <a:ext cx="7397115" cy="17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3874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3874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CIO Portfolio Operating Plan</a:t>
            </a:r>
            <a:endParaRPr lang="en-US" sz="24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2012-2013 Achievements</a:t>
            </a:r>
          </a:p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2013-2014 Highlights</a:t>
            </a:r>
          </a:p>
          <a:p>
            <a:pPr>
              <a:defRPr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" descr="C:\Users\dbenjami\AppData\Local\Microsoft\Windows\Temporary Internet Files\Content.Outlook\US9UHFP8\I4 Cover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644">
            <a:off x="288309" y="1658873"/>
            <a:ext cx="3372960" cy="436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3623428"/>
            <a:ext cx="5119688" cy="232017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TextBox 10"/>
          <p:cNvSpPr txBox="1"/>
          <p:nvPr/>
        </p:nvSpPr>
        <p:spPr>
          <a:xfrm>
            <a:off x="5133478" y="4457669"/>
            <a:ext cx="134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CA" sz="1600" kern="0" dirty="0" smtClean="0">
                <a:solidFill>
                  <a:srgbClr val="7498B2"/>
                </a:solidFill>
              </a:rPr>
              <a:t>Innovation</a:t>
            </a:r>
          </a:p>
          <a:p>
            <a:pPr>
              <a:defRPr/>
            </a:pPr>
            <a:r>
              <a:rPr lang="en-CA" sz="1600" kern="0" dirty="0" smtClean="0">
                <a:solidFill>
                  <a:srgbClr val="7498B2"/>
                </a:solidFill>
              </a:rPr>
              <a:t>Informatics</a:t>
            </a:r>
          </a:p>
          <a:p>
            <a:pPr>
              <a:defRPr/>
            </a:pPr>
            <a:r>
              <a:rPr lang="en-CA" sz="1600" kern="0" dirty="0" smtClean="0">
                <a:solidFill>
                  <a:srgbClr val="796A93"/>
                </a:solidFill>
              </a:rPr>
              <a:t>Instrument</a:t>
            </a:r>
          </a:p>
          <a:p>
            <a:pPr>
              <a:defRPr/>
            </a:pPr>
            <a:r>
              <a:rPr lang="en-CA" sz="1600" kern="0" dirty="0" smtClean="0">
                <a:solidFill>
                  <a:srgbClr val="85438B"/>
                </a:solidFill>
              </a:rPr>
              <a:t>Infrastructure</a:t>
            </a:r>
            <a:endParaRPr lang="en-CA" sz="1600" kern="0" dirty="0">
              <a:solidFill>
                <a:srgbClr val="85438B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8961" y="292100"/>
            <a:ext cx="828963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white"/>
                </a:solidFill>
                <a:latin typeface="Arial Narrow" pitchFamily="34" charset="0"/>
              </a:rPr>
              <a:t>CCO </a:t>
            </a:r>
            <a:r>
              <a:rPr lang="en-US" sz="3600" b="1" smtClean="0">
                <a:solidFill>
                  <a:prstClr val="white"/>
                </a:solidFill>
                <a:latin typeface="Arial Narrow" pitchFamily="34" charset="0"/>
              </a:rPr>
              <a:t>Information Strategy 2011-2015</a:t>
            </a: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co_ppt_i4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CO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D 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59FA39566204F86DB51C5D3A9AB2C" ma:contentTypeVersion="1" ma:contentTypeDescription="Create a new document." ma:contentTypeScope="" ma:versionID="bf0ebd9dae3c7cd4e37e3b45a4d927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836e46ebe4eddb7511ed6579d5f0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2EF47-93E1-4BE5-8176-F72B0D85585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349BC2-DE95-43DA-B2D8-409A252B9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48AC4B-EE79-4E5E-98C8-A3ED55F028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2470</Words>
  <Application>Microsoft Office PowerPoint</Application>
  <PresentationFormat>Letter Paper (8.5x11 in)</PresentationFormat>
  <Paragraphs>557</Paragraphs>
  <Slides>46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Office Theme</vt:lpstr>
      <vt:lpstr>2_Office Theme</vt:lpstr>
      <vt:lpstr>cco_ppt_i4 image</vt:lpstr>
      <vt:lpstr>3_Office Theme</vt:lpstr>
      <vt:lpstr>1_Office Theme</vt:lpstr>
      <vt:lpstr>CCO_PowerPoint</vt:lpstr>
      <vt:lpstr>BD Corporate</vt:lpstr>
      <vt:lpstr>4_Office Theme</vt:lpstr>
      <vt:lpstr>CIO Portfolio Update</vt:lpstr>
      <vt:lpstr>PowerPoint Presentation</vt:lpstr>
      <vt:lpstr>A Healthy Ontario</vt:lpstr>
      <vt:lpstr>Cancer Care Ontario – About Us</vt:lpstr>
      <vt:lpstr>CCO’s Evolution</vt:lpstr>
      <vt:lpstr>CCO Organizational Chart</vt:lpstr>
      <vt:lpstr>Our Core Competencies</vt:lpstr>
      <vt:lpstr>PowerPoint Presentation</vt:lpstr>
      <vt:lpstr>PowerPoint Presentation</vt:lpstr>
      <vt:lpstr>PowerPoint Presentation</vt:lpstr>
      <vt:lpstr>CIO Planning Cycle Overview</vt:lpstr>
      <vt:lpstr>Our Successes: Year 1 and Year 2</vt:lpstr>
      <vt:lpstr>PowerPoint Presentation</vt:lpstr>
      <vt:lpstr>The tools and systems to capture and deliver data  Apply comprehensive, integrated information and technology solutions across the patient journey. </vt:lpstr>
      <vt:lpstr>The tools and systems to capture and deliver data  Apply comprehensive, integrated information and technology solutions across the patient journey. </vt:lpstr>
      <vt:lpstr>The tools and systems to capture and deliver data  Apply comprehensive, integrated information and technology solutions across the patient journey. </vt:lpstr>
      <vt:lpstr>The tools and systems to capture and deliver data  Apply comprehensive, integrated information and technology solutions across the patient journey. </vt:lpstr>
      <vt:lpstr>The art and science of transforming data into actionable information  Provide actionable information to decision-makers to improve performance management. </vt:lpstr>
      <vt:lpstr>The tools and systems to capture and deliver data  Apply comprehensive, integrated information and technology solutions across the patient journey. </vt:lpstr>
      <vt:lpstr>InScreen™ overview</vt:lpstr>
      <vt:lpstr>The right people, process and technology   Create a robust foundation for the delivery of information and technology products and services and actionable information.    </vt:lpstr>
      <vt:lpstr>The right people, process and technology   Create a robust foundation for the delivery of information and technology products and services and actionable information.   </vt:lpstr>
      <vt:lpstr>PowerPoint Presentation</vt:lpstr>
      <vt:lpstr>The tools and systems to capture and deliver data  Apply comprehensive, integrated information and technology solutions across the patient journey. </vt:lpstr>
      <vt:lpstr>The tools and systems to capture and deliver data  Apply comprehensive, integrated information and technology solutions across the patient journey. </vt:lpstr>
      <vt:lpstr>The tools and systems to capture and deliver data  Apply comprehensive, integrated information and technology solutions across the patient journey. </vt:lpstr>
      <vt:lpstr>The art and science of transforming data into actionable information  Provide actionable information to decision-makers to improve performance management. </vt:lpstr>
      <vt:lpstr>The tools and systems to capture and deliver data  Apply comprehensive, integrated information and technology solutions across the patient journey. </vt:lpstr>
      <vt:lpstr>The right people, process and technology   Create a robust foundation for the delivery of information and technology products and services and actionable information.   </vt:lpstr>
      <vt:lpstr>The right people, process and technology   Create a robust foundation for the delivery of information and technology products and services and actionable information.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of Architecture /  IT Procurement</vt:lpstr>
      <vt:lpstr>Core IT Infrastructure Standard:  Core Technology Stacks</vt:lpstr>
      <vt:lpstr>Single Vendor Example - Dell</vt:lpstr>
      <vt:lpstr>PowerPoint Presentation</vt:lpstr>
      <vt:lpstr>How Does Preferred Vendor Program Work for Projects?</vt:lpstr>
      <vt:lpstr>How Does it Work for Tasks?</vt:lpstr>
      <vt:lpstr>Key Benefits</vt:lpstr>
      <vt:lpstr>What is this about?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Sutcliffe, Ken</dc:creator>
  <cp:lastModifiedBy>Staniforth, Michael</cp:lastModifiedBy>
  <cp:revision>192</cp:revision>
  <cp:lastPrinted>2013-06-03T19:00:32Z</cp:lastPrinted>
  <dcterms:created xsi:type="dcterms:W3CDTF">2013-03-06T21:39:01Z</dcterms:created>
  <dcterms:modified xsi:type="dcterms:W3CDTF">2013-06-18T19:11:01Z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0x010100DF759FA39566204F86DB51C5D3A9AB2C</vt:lpwstr>
  </property>
</Properties>
</file>